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 Thin"/>
      <p:regular r:id="rId21"/>
      <p:bold r:id="rId22"/>
      <p:italic r:id="rId23"/>
      <p:boldItalic r:id="rId24"/>
    </p:embeddedFont>
    <p:embeddedFont>
      <p:font typeface="Roboto Medium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Fjalla One"/>
      <p:regular r:id="rId33"/>
    </p:embeddedFont>
    <p:embeddedFont>
      <p:font typeface="Barlow Semi Condensed Medium"/>
      <p:regular r:id="rId34"/>
      <p:bold r:id="rId35"/>
      <p:italic r:id="rId36"/>
      <p:boldItalic r:id="rId37"/>
    </p:embeddedFont>
    <p:embeddedFont>
      <p:font typeface="Barlow Semi Condensed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2" roundtripDataSignature="AMtx7mgRTWP88mTYEKbUc9mKbHqQ6WNz1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SemiCondensed-italic.fntdata"/><Relationship Id="rId20" Type="http://schemas.openxmlformats.org/officeDocument/2006/relationships/slide" Target="slides/slide16.xml"/><Relationship Id="rId42" Type="http://customschemas.google.com/relationships/presentationmetadata" Target="metadata"/><Relationship Id="rId41" Type="http://schemas.openxmlformats.org/officeDocument/2006/relationships/font" Target="fonts/BarlowSemiCondensed-boldItalic.fntdata"/><Relationship Id="rId22" Type="http://schemas.openxmlformats.org/officeDocument/2006/relationships/font" Target="fonts/RobotoThin-bold.fntdata"/><Relationship Id="rId21" Type="http://schemas.openxmlformats.org/officeDocument/2006/relationships/font" Target="fonts/RobotoThin-regular.fntdata"/><Relationship Id="rId24" Type="http://schemas.openxmlformats.org/officeDocument/2006/relationships/font" Target="fonts/RobotoThin-boldItalic.fntdata"/><Relationship Id="rId23" Type="http://schemas.openxmlformats.org/officeDocument/2006/relationships/font" Target="fonts/RobotoThin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edium-bold.fntdata"/><Relationship Id="rId25" Type="http://schemas.openxmlformats.org/officeDocument/2006/relationships/font" Target="fonts/RobotoMedium-regular.fntdata"/><Relationship Id="rId28" Type="http://schemas.openxmlformats.org/officeDocument/2006/relationships/font" Target="fonts/RobotoMedium-boldItalic.fntdata"/><Relationship Id="rId27" Type="http://schemas.openxmlformats.org/officeDocument/2006/relationships/font" Target="fonts/RobotoMedium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7.xml"/><Relationship Id="rId33" Type="http://schemas.openxmlformats.org/officeDocument/2006/relationships/font" Target="fonts/FjallaOne-regular.fntdata"/><Relationship Id="rId10" Type="http://schemas.openxmlformats.org/officeDocument/2006/relationships/slide" Target="slides/slide6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9.xml"/><Relationship Id="rId35" Type="http://schemas.openxmlformats.org/officeDocument/2006/relationships/font" Target="fonts/BarlowSemiCondensedMedium-bold.fntdata"/><Relationship Id="rId12" Type="http://schemas.openxmlformats.org/officeDocument/2006/relationships/slide" Target="slides/slide8.xml"/><Relationship Id="rId34" Type="http://schemas.openxmlformats.org/officeDocument/2006/relationships/font" Target="fonts/BarlowSemiCondensedMedium-regular.fntdata"/><Relationship Id="rId15" Type="http://schemas.openxmlformats.org/officeDocument/2006/relationships/slide" Target="slides/slide11.xml"/><Relationship Id="rId37" Type="http://schemas.openxmlformats.org/officeDocument/2006/relationships/font" Target="fonts/BarlowSemiCondensedMedium-boldItalic.fntdata"/><Relationship Id="rId14" Type="http://schemas.openxmlformats.org/officeDocument/2006/relationships/slide" Target="slides/slide10.xml"/><Relationship Id="rId36" Type="http://schemas.openxmlformats.org/officeDocument/2006/relationships/font" Target="fonts/BarlowSemiCondensedMedium-italic.fntdata"/><Relationship Id="rId17" Type="http://schemas.openxmlformats.org/officeDocument/2006/relationships/slide" Target="slides/slide13.xml"/><Relationship Id="rId39" Type="http://schemas.openxmlformats.org/officeDocument/2006/relationships/font" Target="fonts/BarlowSemiCondensed-bold.fntdata"/><Relationship Id="rId16" Type="http://schemas.openxmlformats.org/officeDocument/2006/relationships/slide" Target="slides/slide12.xml"/><Relationship Id="rId38" Type="http://schemas.openxmlformats.org/officeDocument/2006/relationships/font" Target="fonts/BarlowSemiCondensed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4" name="Google Shape;16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4" name="Shape 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5" name="Google Shape;2015;gce79550db8_4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6" name="Google Shape;2016;gce79550db8_4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9" name="Shape 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Google Shape;2080;gce79550db8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1" name="Google Shape;2081;gce79550db8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6" name="Shape 2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" name="Google Shape;2107;gce79550db8_4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8" name="Google Shape;2108;gce79550db8_4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gce79550db8_4_8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3" name="Google Shape;2353;gce79550db8_4_8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gce79550db8_4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8" name="Google Shape;2588;gce79550db8_4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1" name="Shape 2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2" name="Google Shape;2832;gce79550db8_4_1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3" name="Google Shape;2833;gce79550db8_4_1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8" name="Google Shape;308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gce795507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3" name="Google Shape;1693;gce795507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gce79550db8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0" name="Google Shape;1700;gce79550db8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ce79550db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1" name="Google Shape;1951;gce79550db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8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Google Shape;1979;gce79550db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0" name="Google Shape;1980;gce79550db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4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6" name="Google Shape;198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9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1" name="Google Shape;199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gce79550db8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6" name="Google Shape;1996;gce79550db8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2" name="Google Shape;200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50"/>
          <p:cNvSpPr txBox="1"/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" name="Google Shape;9;p50"/>
          <p:cNvSpPr txBox="1"/>
          <p:nvPr>
            <p:ph idx="1" type="subTitle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10" name="Google Shape;10;p50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50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50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" name="Google Shape;13;p50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5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5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5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5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5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5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" name="Google Shape;20;p50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5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5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5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5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25;p50"/>
          <p:cNvSpPr/>
          <p:nvPr/>
        </p:nvSpPr>
        <p:spPr>
          <a:xfrm>
            <a:off x="5690580" y="4258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50"/>
          <p:cNvSpPr/>
          <p:nvPr/>
        </p:nvSpPr>
        <p:spPr>
          <a:xfrm>
            <a:off x="5688325" y="4232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50"/>
          <p:cNvSpPr/>
          <p:nvPr/>
        </p:nvSpPr>
        <p:spPr>
          <a:xfrm>
            <a:off x="5727069" y="4623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50"/>
          <p:cNvSpPr/>
          <p:nvPr/>
        </p:nvSpPr>
        <p:spPr>
          <a:xfrm>
            <a:off x="5724827" y="4597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0"/>
          <p:cNvSpPr/>
          <p:nvPr/>
        </p:nvSpPr>
        <p:spPr>
          <a:xfrm>
            <a:off x="5766657" y="5018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0"/>
          <p:cNvSpPr/>
          <p:nvPr/>
        </p:nvSpPr>
        <p:spPr>
          <a:xfrm>
            <a:off x="5764415" y="4996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" name="Google Shape;31;p50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" name="Google Shape;35;p5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" name="Google Shape;39;p50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0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61" name="Google Shape;461;p60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2" name="Google Shape;462;p60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63" name="Google Shape;463;p6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464" name="Google Shape;464;p6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8" name="Google Shape;468;p60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469" name="Google Shape;469;p6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6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6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75" name="Google Shape;475;p6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6" name="Google Shape;476;p6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77" name="Google Shape;477;p6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478" name="Google Shape;478;p6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6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6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6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6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6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4" name="Google Shape;484;p6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485" name="Google Shape;485;p6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6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6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6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9" name="Google Shape;489;p6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490" name="Google Shape;490;p6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6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6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6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4" name="Google Shape;494;p6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495" name="Google Shape;495;p6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6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6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8" name="Google Shape;498;p6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499" name="Google Shape;499;p6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6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6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ed numbers">
  <p:cSld name="CUSTOM_1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1"/>
          <p:cNvSpPr txBox="1"/>
          <p:nvPr>
            <p:ph type="title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04" name="Google Shape;504;p61"/>
          <p:cNvSpPr txBox="1"/>
          <p:nvPr>
            <p:ph idx="1" type="subTitle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05" name="Google Shape;505;p61"/>
          <p:cNvSpPr txBox="1"/>
          <p:nvPr>
            <p:ph idx="2" type="title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06" name="Google Shape;506;p61"/>
          <p:cNvSpPr txBox="1"/>
          <p:nvPr>
            <p:ph idx="3" type="subTitle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07" name="Google Shape;507;p61"/>
          <p:cNvSpPr txBox="1"/>
          <p:nvPr>
            <p:ph idx="4" type="title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08" name="Google Shape;508;p61"/>
          <p:cNvSpPr txBox="1"/>
          <p:nvPr>
            <p:ph idx="5" type="subTitle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509" name="Google Shape;509;p6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0" name="Google Shape;510;p61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1" name="Google Shape;511;p6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2" name="Google Shape;512;p6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13" name="Google Shape;513;p61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14" name="Google Shape;514;p6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6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6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6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6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6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0" name="Google Shape;520;p61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21" name="Google Shape;521;p6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6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6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6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5" name="Google Shape;525;p61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26" name="Google Shape;526;p6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6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6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6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0" name="Google Shape;530;p6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31" name="Google Shape;531;p6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6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6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6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6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6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7" name="Google Shape;537;p61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38" name="Google Shape;538;p6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6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6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41" name="Google Shape;541;p61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42" name="Google Shape;542;p6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43" name="Google Shape;543;p61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44" name="Google Shape;544;p6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45" name="Google Shape;545;p6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6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6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6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6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6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1" name="Google Shape;551;p6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52" name="Google Shape;552;p6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6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6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6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6" name="Google Shape;556;p6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57" name="Google Shape;557;p6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6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6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6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1" name="Google Shape;561;p61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61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61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61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61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61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7" name="Google Shape;567;p6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568" name="Google Shape;568;p6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6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6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1" name="Google Shape;571;p6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572" name="Google Shape;572;p6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6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6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5" name="Google Shape;575;p6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576" name="Google Shape;576;p6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6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6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62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81" name="Google Shape;581;p62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2" name="Google Shape;582;p62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3" name="Google Shape;583;p62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84" name="Google Shape;584;p62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585" name="Google Shape;585;p6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6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6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6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9" name="Google Shape;589;p62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590" name="Google Shape;590;p6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6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6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6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6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6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6" name="Google Shape;596;p62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597" name="Google Shape;597;p6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6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6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00" name="Google Shape;600;p62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01" name="Google Shape;601;p62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02" name="Google Shape;602;p6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6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6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6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6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6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8" name="Google Shape;608;p62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609" name="Google Shape;609;p6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6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6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6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3" name="Google Shape;613;p62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614" name="Google Shape;614;p6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6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6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22"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8" name="Google Shape;618;p63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619" name="Google Shape;619;p63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63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1" name="Google Shape;621;p63"/>
          <p:cNvSpPr txBox="1"/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622" name="Google Shape;622;p63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623" name="Google Shape;623;p63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4" name="Google Shape;624;p63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5" name="Google Shape;625;p63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6" name="Google Shape;626;p63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627" name="Google Shape;627;p63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628" name="Google Shape;628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4" name="Google Shape;634;p63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635" name="Google Shape;635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8" name="Google Shape;638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9" name="Google Shape;639;p63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640" name="Google Shape;640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4" name="Google Shape;644;p63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645" name="Google Shape;645;p63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63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63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63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63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63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1" name="Google Shape;651;p63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652" name="Google Shape;652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55" name="Google Shape;655;p63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56" name="Google Shape;656;p63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57" name="Google Shape;657;p63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658" name="Google Shape;658;p63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659" name="Google Shape;659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5" name="Google Shape;665;p63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666" name="Google Shape;666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0" name="Google Shape;670;p63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671" name="Google Shape;671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75" name="Google Shape;675;p63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63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63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63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63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63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81" name="Google Shape;681;p63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682" name="Google Shape;682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85" name="Google Shape;685;p63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686" name="Google Shape;686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89" name="Google Shape;689;p63"/>
          <p:cNvSpPr txBox="1"/>
          <p:nvPr>
            <p:ph idx="1" type="subTitle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2">
  <p:cSld name="CUSTOM_7"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1" name="Google Shape;691;p6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2" name="Google Shape;692;p64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93" name="Google Shape;693;p64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94" name="Google Shape;694;p6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695" name="Google Shape;695;p6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6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6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6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9" name="Google Shape;699;p6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00" name="Google Shape;700;p6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6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6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6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6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6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06" name="Google Shape;706;p6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7" name="Google Shape;707;p6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08" name="Google Shape;708;p6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09" name="Google Shape;709;p6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6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6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6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6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6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5" name="Google Shape;715;p6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16" name="Google Shape;716;p6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6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6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6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0" name="Google Shape;720;p6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21" name="Google Shape;721;p64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64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64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64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5" name="Google Shape;725;p6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26" name="Google Shape;726;p6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6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6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9" name="Google Shape;729;p6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30" name="Google Shape;730;p6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6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6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3" name="Google Shape;733;p64"/>
          <p:cNvSpPr txBox="1"/>
          <p:nvPr>
            <p:ph idx="1" type="subTitle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34" name="Google Shape;734;p64"/>
          <p:cNvSpPr txBox="1"/>
          <p:nvPr>
            <p:ph idx="2" type="subTitle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35" name="Google Shape;735;p64"/>
          <p:cNvSpPr txBox="1"/>
          <p:nvPr>
            <p:ph idx="3" type="subTitle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36" name="Google Shape;736;p64"/>
          <p:cNvSpPr txBox="1"/>
          <p:nvPr>
            <p:ph idx="4" type="subTitle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7" name="Google Shape;737;p64"/>
          <p:cNvSpPr txBox="1"/>
          <p:nvPr>
            <p:ph idx="5" type="subTitle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38" name="Google Shape;738;p64"/>
          <p:cNvSpPr txBox="1"/>
          <p:nvPr>
            <p:ph idx="6" type="subTitle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 of text">
  <p:cSld name="CUSTOM_8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5"/>
          <p:cNvSpPr txBox="1"/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1" name="Google Shape;741;p65"/>
          <p:cNvSpPr txBox="1"/>
          <p:nvPr>
            <p:ph idx="1" type="subTitle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42" name="Google Shape;742;p65"/>
          <p:cNvSpPr txBox="1"/>
          <p:nvPr>
            <p:ph idx="2" type="subTitle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43" name="Google Shape;743;p65"/>
          <p:cNvSpPr txBox="1"/>
          <p:nvPr>
            <p:ph idx="3" type="subTitle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44" name="Google Shape;744;p65"/>
          <p:cNvSpPr txBox="1"/>
          <p:nvPr>
            <p:ph idx="4" type="subTitle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45" name="Google Shape;745;p65"/>
          <p:cNvSpPr txBox="1"/>
          <p:nvPr>
            <p:ph idx="5" type="subTitle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46" name="Google Shape;746;p65"/>
          <p:cNvSpPr txBox="1"/>
          <p:nvPr>
            <p:ph idx="6" type="subTitle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47" name="Google Shape;747;p65"/>
          <p:cNvSpPr txBox="1"/>
          <p:nvPr>
            <p:ph idx="7" type="subTitle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48" name="Google Shape;748;p65"/>
          <p:cNvSpPr txBox="1"/>
          <p:nvPr>
            <p:ph idx="8" type="subTitle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49" name="Google Shape;749;p65"/>
          <p:cNvSpPr txBox="1"/>
          <p:nvPr>
            <p:ph idx="9" type="subTitle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50" name="Google Shape;750;p65"/>
          <p:cNvSpPr txBox="1"/>
          <p:nvPr>
            <p:ph idx="13" type="subTitle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51" name="Google Shape;751;p65"/>
          <p:cNvSpPr txBox="1"/>
          <p:nvPr>
            <p:ph idx="14" type="subTitle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52" name="Google Shape;752;p65"/>
          <p:cNvSpPr txBox="1"/>
          <p:nvPr>
            <p:ph idx="15" type="subTitle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753" name="Google Shape;753;p65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4" name="Google Shape;754;p65"/>
          <p:cNvCxnSpPr/>
          <p:nvPr/>
        </p:nvCxnSpPr>
        <p:spPr>
          <a:xfrm flipH="1" rot="10800000">
            <a:off x="1562083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5" name="Google Shape;755;p65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6" name="Google Shape;756;p65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57" name="Google Shape;757;p65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58" name="Google Shape;758;p6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6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6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6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6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6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4" name="Google Shape;764;p65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65" name="Google Shape;765;p6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6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6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6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9" name="Google Shape;769;p65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70" name="Google Shape;770;p65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65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65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65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4" name="Google Shape;774;p65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75" name="Google Shape;775;p6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6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6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6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6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6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1" name="Google Shape;781;p65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782" name="Google Shape;782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85" name="Google Shape;785;p65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6" name="Google Shape;786;p65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7" name="Google Shape;787;p65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88" name="Google Shape;788;p65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789" name="Google Shape;789;p6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6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6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6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6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6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5" name="Google Shape;795;p65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796" name="Google Shape;796;p6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6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6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6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0" name="Google Shape;800;p65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01" name="Google Shape;801;p65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65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65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65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5" name="Google Shape;805;p65"/>
          <p:cNvSpPr/>
          <p:nvPr/>
        </p:nvSpPr>
        <p:spPr>
          <a:xfrm>
            <a:off x="5829305" y="687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65"/>
          <p:cNvSpPr/>
          <p:nvPr/>
        </p:nvSpPr>
        <p:spPr>
          <a:xfrm>
            <a:off x="5827050" y="661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65"/>
          <p:cNvSpPr/>
          <p:nvPr/>
        </p:nvSpPr>
        <p:spPr>
          <a:xfrm>
            <a:off x="5865794" y="1052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65"/>
          <p:cNvSpPr/>
          <p:nvPr/>
        </p:nvSpPr>
        <p:spPr>
          <a:xfrm>
            <a:off x="5863552" y="1026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p65"/>
          <p:cNvSpPr/>
          <p:nvPr/>
        </p:nvSpPr>
        <p:spPr>
          <a:xfrm>
            <a:off x="5905382" y="1447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65"/>
          <p:cNvSpPr/>
          <p:nvPr/>
        </p:nvSpPr>
        <p:spPr>
          <a:xfrm>
            <a:off x="5903140" y="1425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1" name="Google Shape;811;p65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12" name="Google Shape;812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5" name="Google Shape;815;p65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16" name="Google Shape;816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66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21" name="Google Shape;821;p66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822" name="Google Shape;822;p66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3" name="Google Shape;823;p66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824" name="Google Shape;824;p66"/>
            <p:cNvGrpSpPr/>
            <p:nvPr/>
          </p:nvGrpSpPr>
          <p:grpSpPr>
            <a:xfrm rot="10800000">
              <a:off x="343274" y="3300779"/>
              <a:ext cx="344736" cy="345385"/>
              <a:chOff x="7353050" y="316275"/>
              <a:chExt cx="292025" cy="292575"/>
            </a:xfrm>
          </p:grpSpPr>
          <p:sp>
            <p:nvSpPr>
              <p:cNvPr id="825" name="Google Shape;825;p6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6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7" name="Google Shape;827;p6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p6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29" name="Google Shape;829;p66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830" name="Google Shape;830;p6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1" name="Google Shape;831;p6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2" name="Google Shape;832;p6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3" name="Google Shape;833;p6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34" name="Google Shape;834;p66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835" name="Google Shape;835;p6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6" name="Google Shape;836;p6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7" name="Google Shape;837;p6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8" name="Google Shape;838;p6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p6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p6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41" name="Google Shape;841;p66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42" name="Google Shape;842;p66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43" name="Google Shape;843;p66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44" name="Google Shape;844;p66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45" name="Google Shape;845;p66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46" name="Google Shape;846;p66"/>
          <p:cNvSpPr txBox="1"/>
          <p:nvPr>
            <p:ph idx="6" type="subTitle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4">
  <p:cSld name="CUSTOM_14"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8" name="Google Shape;848;p67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9" name="Google Shape;849;p67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850" name="Google Shape;850;p67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51" name="Google Shape;851;p67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852" name="Google Shape;852;p6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6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6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6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6" name="Google Shape;856;p67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857" name="Google Shape;857;p6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6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6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6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6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6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863" name="Google Shape;863;p67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4" name="Google Shape;864;p67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65" name="Google Shape;865;p67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866" name="Google Shape;866;p6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6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6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6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6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6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2" name="Google Shape;872;p67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873" name="Google Shape;873;p6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6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6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6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7" name="Google Shape;877;p67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878" name="Google Shape;878;p6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6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6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6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2" name="Google Shape;882;p6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83" name="Google Shape;883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6" name="Google Shape;886;p67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887" name="Google Shape;887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0" name="Google Shape;890;p67"/>
          <p:cNvSpPr txBox="1"/>
          <p:nvPr>
            <p:ph idx="1" type="subTitle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91" name="Google Shape;891;p67"/>
          <p:cNvSpPr txBox="1"/>
          <p:nvPr>
            <p:ph idx="2" type="subTitle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92" name="Google Shape;892;p67"/>
          <p:cNvSpPr txBox="1"/>
          <p:nvPr>
            <p:ph idx="3" type="subTitle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93" name="Google Shape;893;p67"/>
          <p:cNvSpPr txBox="1"/>
          <p:nvPr>
            <p:ph idx="4" type="subTitle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94" name="Google Shape;894;p67"/>
          <p:cNvSpPr txBox="1"/>
          <p:nvPr>
            <p:ph idx="5" type="subTitle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95" name="Google Shape;895;p67"/>
          <p:cNvSpPr txBox="1"/>
          <p:nvPr>
            <p:ph idx="6" type="subTitle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7" name="Google Shape;897;p68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898" name="Google Shape;898;p68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68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68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01" name="Google Shape;901;p68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902" name="Google Shape;902;p68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3" name="Google Shape;903;p68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4" name="Google Shape;904;p68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5" name="Google Shape;905;p68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06" name="Google Shape;906;p68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07" name="Google Shape;907;p6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6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6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6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6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6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3" name="Google Shape;913;p68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14" name="Google Shape;914;p6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6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6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6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8" name="Google Shape;918;p68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19" name="Google Shape;919;p6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6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6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6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3" name="Google Shape;923;p68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24" name="Google Shape;924;p6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6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6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6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6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6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0" name="Google Shape;930;p68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31" name="Google Shape;931;p6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6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6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34" name="Google Shape;934;p68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5" name="Google Shape;935;p68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6" name="Google Shape;936;p68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37" name="Google Shape;937;p68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38" name="Google Shape;938;p6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6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6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6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6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6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4" name="Google Shape;944;p68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45" name="Google Shape;945;p6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6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6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6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9" name="Google Shape;949;p68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50" name="Google Shape;950;p6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6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6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6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4" name="Google Shape;954;p68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68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68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7" name="Google Shape;957;p68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68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9" name="Google Shape;959;p68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0" name="Google Shape;960;p68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961" name="Google Shape;961;p6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6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6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4" name="Google Shape;964;p68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965" name="Google Shape;965;p6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6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6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8" name="Google Shape;968;p68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969" name="Google Shape;969;p6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6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6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2" name="Google Shape;972;p68"/>
          <p:cNvSpPr txBox="1"/>
          <p:nvPr>
            <p:ph hasCustomPrompt="1"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CUSTOM_10"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69"/>
          <p:cNvSpPr txBox="1"/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5" name="Google Shape;975;p69"/>
          <p:cNvSpPr txBox="1"/>
          <p:nvPr>
            <p:ph idx="1" type="subTitle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976" name="Google Shape;976;p69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7" name="Google Shape;977;p69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8" name="Google Shape;978;p69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79" name="Google Shape;979;p69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980" name="Google Shape;980;p6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6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6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6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4" name="Google Shape;984;p69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985" name="Google Shape;985;p6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6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6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6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6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6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1" name="Google Shape;991;p69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992" name="Google Shape;992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95" name="Google Shape;995;p69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96" name="Google Shape;996;p69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997" name="Google Shape;997;p6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6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6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6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6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6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3" name="Google Shape;1003;p69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004" name="Google Shape;1004;p6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6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6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6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8" name="Google Shape;1008;p69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009" name="Google Shape;1009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012" name="Google Shape;1012;p69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3" name="Google Shape;1013;p69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4" name="Google Shape;1014;p69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5" name="Google Shape;1015;p69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16" name="Google Shape;1016;p69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1017" name="Google Shape;1017;p6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6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6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6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6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6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1023;p69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1024" name="Google Shape;1024;p6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6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6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6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8" name="Google Shape;1028;p69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1029" name="Google Shape;1029;p6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6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6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6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3" name="Google Shape;1033;p69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1034" name="Google Shape;1034;p6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6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6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6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6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6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0" name="Google Shape;1040;p69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1041" name="Google Shape;1041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2"/>
          <p:cNvSpPr txBox="1"/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" name="Google Shape;45;p52"/>
          <p:cNvSpPr txBox="1"/>
          <p:nvPr>
            <p:ph idx="1" type="subTitle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46" name="Google Shape;46;p52"/>
          <p:cNvSpPr txBox="1"/>
          <p:nvPr>
            <p:ph idx="2" type="subTitle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7" name="Google Shape;47;p52"/>
          <p:cNvSpPr txBox="1"/>
          <p:nvPr>
            <p:ph idx="3" type="subTitle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48" name="Google Shape;48;p52"/>
          <p:cNvSpPr txBox="1"/>
          <p:nvPr>
            <p:ph idx="4" type="subTitle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9" name="Google Shape;49;p52"/>
          <p:cNvSpPr txBox="1"/>
          <p:nvPr>
            <p:ph idx="5" type="subTitle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0" name="Google Shape;50;p52"/>
          <p:cNvSpPr txBox="1"/>
          <p:nvPr>
            <p:ph idx="6" type="subTitle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1" name="Google Shape;51;p52"/>
          <p:cNvSpPr txBox="1"/>
          <p:nvPr>
            <p:ph idx="7" type="subTitle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2" name="Google Shape;52;p52"/>
          <p:cNvSpPr txBox="1"/>
          <p:nvPr>
            <p:ph idx="8" type="subTitle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3" name="Google Shape;53;p52"/>
          <p:cNvSpPr txBox="1"/>
          <p:nvPr>
            <p:ph idx="9" type="title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52"/>
          <p:cNvSpPr txBox="1"/>
          <p:nvPr>
            <p:ph idx="13" type="title"/>
          </p:nvPr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52"/>
          <p:cNvSpPr txBox="1"/>
          <p:nvPr>
            <p:ph idx="14" type="title"/>
          </p:nvPr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52"/>
          <p:cNvSpPr txBox="1"/>
          <p:nvPr>
            <p:ph idx="15" type="title"/>
          </p:nvPr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70"/>
          <p:cNvSpPr txBox="1"/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cxnSp>
        <p:nvCxnSpPr>
          <p:cNvPr id="1046" name="Google Shape;1046;p70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7" name="Google Shape;1047;p70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8" name="Google Shape;1048;p70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49" name="Google Shape;1049;p70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050" name="Google Shape;1050;p7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7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7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7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7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7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6" name="Google Shape;1056;p70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057" name="Google Shape;1057;p7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7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7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7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1" name="Google Shape;1061;p70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" name="Google Shape;1062;p70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3" name="Google Shape;1063;p70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4" name="Google Shape;1064;p70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5" name="Google Shape;1065;p70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6" name="Google Shape;1066;p70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7" name="Google Shape;1067;p70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068" name="Google Shape;1068;p7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7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7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1" name="Google Shape;1071;p70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072" name="Google Shape;1072;p7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7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7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5" name="Google Shape;1075;p70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076" name="Google Shape;1076;p7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7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7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079" name="Google Shape;1079;p70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0" name="Google Shape;1080;p70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81" name="Google Shape;1081;p70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082" name="Google Shape;1082;p7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7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7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7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7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7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8" name="Google Shape;1088;p70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089" name="Google Shape;1089;p7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7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7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7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" name="Google Shape;1093;p70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094" name="Google Shape;1094;p7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7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7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7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8" name="Google Shape;1098;p70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099" name="Google Shape;1099;p7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7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7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2" name="Google Shape;1102;p70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103" name="Google Shape;1103;p7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7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7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71"/>
          <p:cNvSpPr txBox="1"/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8" name="Google Shape;1108;p71"/>
          <p:cNvSpPr txBox="1"/>
          <p:nvPr>
            <p:ph idx="1" type="subTitle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09" name="Google Shape;1109;p71"/>
          <p:cNvSpPr txBox="1"/>
          <p:nvPr>
            <p:ph idx="2" type="subTitle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10" name="Google Shape;1110;p71"/>
          <p:cNvSpPr txBox="1"/>
          <p:nvPr>
            <p:ph idx="3" type="subTitle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71"/>
          <p:cNvSpPr txBox="1"/>
          <p:nvPr>
            <p:ph idx="4" type="subTitle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71"/>
          <p:cNvSpPr txBox="1"/>
          <p:nvPr>
            <p:ph idx="5" type="title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13" name="Google Shape;1113;p71"/>
          <p:cNvSpPr txBox="1"/>
          <p:nvPr>
            <p:ph idx="6" type="title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114" name="Google Shape;1114;p71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15" name="Google Shape;1115;p71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116" name="Google Shape;1116;p71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17" name="Google Shape;1117;p7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7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7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7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7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7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23" name="Google Shape;1123;p71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124" name="Google Shape;1124;p7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7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7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7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28" name="Google Shape;1128;p71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129" name="Google Shape;1129;p7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7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7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7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33" name="Google Shape;1133;p71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134" name="Google Shape;1134;p71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135" name="Google Shape;1135;p7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7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7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7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7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7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41" name="Google Shape;1141;p71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142" name="Google Shape;1142;p7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7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7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7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46" name="Google Shape;1146;p71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147" name="Google Shape;1147;p7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7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7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7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51" name="Google Shape;1151;p71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152" name="Google Shape;1152;p7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7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7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55" name="Google Shape;1155;p71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156" name="Google Shape;1156;p7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7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7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59" name="Google Shape;1159;p71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160" name="Google Shape;1160;p7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7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7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63" name="Google Shape;1163;p71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164" name="Google Shape;1164;p7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7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7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67" name="Google Shape;1167;p71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68" name="Google Shape;1168;p71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69" name="Google Shape;1169;p71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71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71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71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72"/>
          <p:cNvSpPr txBox="1"/>
          <p:nvPr>
            <p:ph idx="1" type="body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/>
        </p:txBody>
      </p:sp>
      <p:sp>
        <p:nvSpPr>
          <p:cNvPr id="1175" name="Google Shape;1175;p72"/>
          <p:cNvSpPr txBox="1"/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176" name="Google Shape;1176;p72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7" name="Google Shape;1177;p72"/>
          <p:cNvCxnSpPr/>
          <p:nvPr/>
        </p:nvCxnSpPr>
        <p:spPr>
          <a:xfrm flipH="1" rot="10800000">
            <a:off x="7975" y="4332600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78" name="Google Shape;1178;p7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79" name="Google Shape;1179;p7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7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7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7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3" name="Google Shape;1183;p72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1184" name="Google Shape;1184;p7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7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7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7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7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7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190" name="Google Shape;1190;p7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1" name="Google Shape;1191;p7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92" name="Google Shape;1192;p7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93" name="Google Shape;1193;p7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7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7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7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7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7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9" name="Google Shape;1199;p7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0" name="Google Shape;1200;p7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7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7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7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4" name="Google Shape;1204;p7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05" name="Google Shape;1205;p72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72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72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72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9" name="Google Shape;1209;p7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0" name="Google Shape;1210;p7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7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7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3" name="Google Shape;1213;p7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14" name="Google Shape;1214;p7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7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7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73"/>
          <p:cNvSpPr txBox="1"/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9pPr>
          </a:lstStyle>
          <a:p/>
        </p:txBody>
      </p:sp>
      <p:sp>
        <p:nvSpPr>
          <p:cNvPr id="1219" name="Google Shape;1219;p73"/>
          <p:cNvSpPr txBox="1"/>
          <p:nvPr>
            <p:ph idx="1" type="subTitle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220" name="Google Shape;1220;p73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b="0" i="0" lang="en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b="0" i="0" lang="en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b="0" i="0" lang="en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b="0" i="0" lang="en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b="0" i="0" sz="1400" u="none" cap="none" strike="noStrike"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1221" name="Google Shape;1221;p73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2" name="Google Shape;1222;p73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3" name="Google Shape;1223;p73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4" name="Google Shape;1224;p73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25" name="Google Shape;1225;p73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226" name="Google Shape;1226;p7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7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7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7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7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7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2" name="Google Shape;1232;p73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233" name="Google Shape;1233;p7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7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7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7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7" name="Google Shape;1237;p73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238" name="Google Shape;1238;p7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7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7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7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2" name="Google Shape;1242;p73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243" name="Google Shape;1243;p7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7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7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7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7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7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9" name="Google Shape;1249;p73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250" name="Google Shape;1250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53" name="Google Shape;1253;p73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4" name="Google Shape;1254;p73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5" name="Google Shape;1255;p73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56" name="Google Shape;1256;p73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257" name="Google Shape;1257;p7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7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7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7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7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7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3" name="Google Shape;1263;p73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264" name="Google Shape;1264;p7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7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7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7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8" name="Google Shape;1268;p73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269" name="Google Shape;1269;p7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7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7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7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3" name="Google Shape;1273;p73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4" name="Google Shape;1274;p73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5" name="Google Shape;1275;p73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6" name="Google Shape;1276;p73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7" name="Google Shape;1277;p73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8" name="Google Shape;1278;p73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9" name="Google Shape;1279;p73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280" name="Google Shape;1280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3" name="Google Shape;1283;p73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284" name="Google Shape;1284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7" name="Google Shape;1287;p73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288" name="Google Shape;1288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3"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74"/>
          <p:cNvSpPr txBox="1"/>
          <p:nvPr>
            <p:ph idx="1" type="body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293" name="Google Shape;1293;p74"/>
          <p:cNvSpPr txBox="1"/>
          <p:nvPr>
            <p:ph idx="2" type="body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294" name="Google Shape;1294;p74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95" name="Google Shape;1295;p7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296" name="Google Shape;1296;p7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297" name="Google Shape;1297;p7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298" name="Google Shape;1298;p7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" name="Google Shape;1299;p7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" name="Google Shape;1300;p7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" name="Google Shape;1301;p7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" name="Google Shape;1302;p7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" name="Google Shape;1303;p7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4" name="Google Shape;1304;p7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305" name="Google Shape;1305;p7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" name="Google Shape;1306;p7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" name="Google Shape;1307;p7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" name="Google Shape;1308;p7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9" name="Google Shape;1309;p7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0" name="Google Shape;1310;p7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" name="Google Shape;1311;p7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" name="Google Shape;1312;p7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" name="Google Shape;1313;p7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314" name="Google Shape;1314;p7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315" name="Google Shape;1315;p7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16" name="Google Shape;1316;p7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" name="Google Shape;1317;p7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" name="Google Shape;1318;p7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" name="Google Shape;1319;p7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" name="Google Shape;1320;p7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" name="Google Shape;1321;p7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22" name="Google Shape;1322;p7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323" name="Google Shape;1323;p7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" name="Google Shape;1324;p7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" name="Google Shape;1325;p7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" name="Google Shape;1326;p7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27" name="Google Shape;1327;p7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328" name="Google Shape;1328;p7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" name="Google Shape;1329;p7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" name="Google Shape;1330;p7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" name="Google Shape;1331;p7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32" name="Google Shape;1332;p7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333" name="Google Shape;1333;p7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" name="Google Shape;1334;p7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" name="Google Shape;1335;p7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36" name="Google Shape;1336;p7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337" name="Google Shape;1337;p7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" name="Google Shape;1338;p7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" name="Google Shape;1339;p7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40" name="Google Shape;1340;p7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341" name="Google Shape;1341;p7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2" name="Google Shape;1342;p7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3" name="Google Shape;1343;p7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44" name="Google Shape;1344;p7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345" name="Google Shape;1345;p7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6" name="Google Shape;1346;p7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7" name="Google Shape;1347;p7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348" name="Google Shape;1348;p7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49" name="Google Shape;1349;p7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50" name="Google Shape;1350;p7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7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7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7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1"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51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6" name="Google Shape;1356;p51"/>
          <p:cNvSpPr txBox="1"/>
          <p:nvPr>
            <p:ph idx="1" type="body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1357" name="Google Shape;1357;p51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8" name="Google Shape;1358;p51"/>
          <p:cNvCxnSpPr/>
          <p:nvPr/>
        </p:nvCxnSpPr>
        <p:spPr>
          <a:xfrm flipH="1" rot="10800000">
            <a:off x="0" y="4332550"/>
            <a:ext cx="446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59" name="Google Shape;1359;p51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360" name="Google Shape;1360;p5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5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5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5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4" name="Google Shape;1364;p51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365" name="Google Shape;1365;p5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5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5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5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5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5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371" name="Google Shape;1371;p51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2" name="Google Shape;1372;p51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73" name="Google Shape;1373;p51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374" name="Google Shape;1374;p5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5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5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5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5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5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0" name="Google Shape;1380;p51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381" name="Google Shape;1381;p5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5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5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5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5" name="Google Shape;1385;p51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386" name="Google Shape;1386;p5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5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5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5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0" name="Google Shape;1390;p51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391" name="Google Shape;1391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4" name="Google Shape;1394;p51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395" name="Google Shape;1395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77"/>
          <p:cNvSpPr txBox="1"/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00" name="Google Shape;1400;p77"/>
          <p:cNvSpPr txBox="1"/>
          <p:nvPr>
            <p:ph idx="1" type="body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1401" name="Google Shape;1401;p7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2" name="Google Shape;1402;p77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3" name="Google Shape;1403;p7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04" name="Google Shape;1404;p7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405" name="Google Shape;1405;p7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7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7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7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7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7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1" name="Google Shape;1411;p7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412" name="Google Shape;1412;p7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7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7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7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6" name="Google Shape;1416;p77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77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77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77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77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77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2" name="Google Shape;1422;p7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423" name="Google Shape;1423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6" name="Google Shape;1426;p7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427" name="Google Shape;1427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0" name="Google Shape;1430;p7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431" name="Google Shape;1431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34" name="Google Shape;1434;p7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5" name="Google Shape;1435;p77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36" name="Google Shape;1436;p7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437" name="Google Shape;1437;p7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7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7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7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7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7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3" name="Google Shape;1443;p7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444" name="Google Shape;1444;p7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7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7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7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8" name="Google Shape;1448;p7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449" name="Google Shape;1449;p7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7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7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7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3" name="Google Shape;1453;p7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454" name="Google Shape;1454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7" name="Google Shape;1457;p7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458" name="Google Shape;1458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8"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3" name="Google Shape;1463;p7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4" name="Google Shape;1464;p79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5" name="Google Shape;1465;p7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6" name="Google Shape;1466;p7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67" name="Google Shape;1467;p79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468" name="Google Shape;1468;p7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7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7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7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7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7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4" name="Google Shape;1474;p79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475" name="Google Shape;1475;p7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7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7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7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9" name="Google Shape;1479;p79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480" name="Google Shape;1480;p7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7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7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7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4" name="Google Shape;1484;p7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485" name="Google Shape;1485;p7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7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7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7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7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7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1" name="Google Shape;1491;p79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492" name="Google Shape;1492;p7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7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7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95" name="Google Shape;1495;p79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96" name="Google Shape;1496;p7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97" name="Google Shape;1497;p79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98" name="Google Shape;1498;p7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499" name="Google Shape;1499;p7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7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7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7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7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7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5" name="Google Shape;1505;p7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506" name="Google Shape;1506;p7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7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7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7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0" name="Google Shape;1510;p7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511" name="Google Shape;1511;p7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7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7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7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5" name="Google Shape;1515;p79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6" name="Google Shape;1516;p79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7" name="Google Shape;1517;p79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8" name="Google Shape;1518;p79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9" name="Google Shape;1519;p79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0" name="Google Shape;1520;p79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1" name="Google Shape;1521;p7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522" name="Google Shape;1522;p7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7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7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5" name="Google Shape;1525;p7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526" name="Google Shape;1526;p7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7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7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9" name="Google Shape;1529;p7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530" name="Google Shape;1530;p7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7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7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9">
    <p:spTree>
      <p:nvGrpSpPr>
        <p:cNvPr id="1533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4" name="Google Shape;1534;p80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535" name="Google Shape;1535;p80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36" name="Google Shape;1536;p80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37" name="Google Shape;1537;p80"/>
            <p:cNvGrpSpPr/>
            <p:nvPr/>
          </p:nvGrpSpPr>
          <p:grpSpPr>
            <a:xfrm rot="10800000">
              <a:off x="343274" y="3300779"/>
              <a:ext cx="344736" cy="345385"/>
              <a:chOff x="7353050" y="316275"/>
              <a:chExt cx="292025" cy="292575"/>
            </a:xfrm>
          </p:grpSpPr>
          <p:sp>
            <p:nvSpPr>
              <p:cNvPr id="1538" name="Google Shape;1538;p8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8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8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8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2" name="Google Shape;1542;p80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543" name="Google Shape;1543;p8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8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8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8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7" name="Google Shape;1547;p80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548" name="Google Shape;1548;p8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8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8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8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8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8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5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59" name="Google Shape;59;p53"/>
            <p:cNvSpPr/>
            <p:nvPr/>
          </p:nvSpPr>
          <p:spPr>
            <a:xfrm>
              <a:off x="399425" y="238325"/>
              <a:ext cx="6810025" cy="5186100"/>
            </a:xfrm>
            <a:custGeom>
              <a:rect b="b" l="l" r="r" t="t"/>
              <a:pathLst>
                <a:path extrusionOk="0" h="207444" w="272401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53"/>
            <p:cNvSpPr/>
            <p:nvPr/>
          </p:nvSpPr>
          <p:spPr>
            <a:xfrm>
              <a:off x="491875" y="238125"/>
              <a:ext cx="6575225" cy="5187000"/>
            </a:xfrm>
            <a:custGeom>
              <a:rect b="b" l="l" r="r" t="t"/>
              <a:pathLst>
                <a:path extrusionOk="0" h="207480" w="263009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53"/>
          <p:cNvSpPr txBox="1"/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53"/>
          <p:cNvSpPr txBox="1"/>
          <p:nvPr>
            <p:ph idx="2" type="title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63" name="Google Shape;63;p53"/>
          <p:cNvSpPr txBox="1"/>
          <p:nvPr>
            <p:ph idx="1" type="subTitle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64" name="Google Shape;64;p5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65" name="Google Shape;65;p5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66" name="Google Shape;66;p5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67" name="Google Shape;67;p5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5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5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5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5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5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3" name="Google Shape;73;p5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74" name="Google Shape;74;p5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5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5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5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8" name="Google Shape;78;p5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79" name="Google Shape;79;p5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5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5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5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3" name="Google Shape;83;p5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84" name="Google Shape;84;p5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85" name="Google Shape;85;p5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5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5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5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5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5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" name="Google Shape;91;p5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92" name="Google Shape;92;p5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5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5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5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" name="Google Shape;96;p5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97" name="Google Shape;97;p5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5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5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5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" name="Google Shape;101;p5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02" name="Google Shape;102;p5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5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5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5" name="Google Shape;105;p5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06" name="Google Shape;106;p5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5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5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9" name="Google Shape;109;p5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10" name="Google Shape;110;p5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5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5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3" name="Google Shape;113;p5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14" name="Google Shape;114;p5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5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5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7" name="Google Shape;117;p5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8" name="Google Shape;118;p5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9" name="Google Shape;119;p5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5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0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81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556" name="Google Shape;1556;p81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57" name="Google Shape;1557;p81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558" name="Google Shape;1558;p8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8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8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8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8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8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4" name="Google Shape;1564;p81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565" name="Google Shape;1565;p8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6" name="Google Shape;1566;p8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7" name="Google Shape;1567;p8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8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9" name="Google Shape;1569;p81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570" name="Google Shape;1570;p8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8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8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8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74" name="Google Shape;1574;p81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75" name="Google Shape;1575;p81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576" name="Google Shape;1576;p8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8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8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" name="Google Shape;1579;p8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8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8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2" name="Google Shape;1582;p81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583" name="Google Shape;1583;p8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8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8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8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7" name="Google Shape;1587;p81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588" name="Google Shape;1588;p8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8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8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8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2" name="Google Shape;1592;p81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93" name="Google Shape;1593;p8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8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8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6" name="Google Shape;1596;p81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97" name="Google Shape;1597;p8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8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8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0" name="Google Shape;1600;p81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01" name="Google Shape;1601;p8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8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8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4" name="Google Shape;1604;p81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05" name="Google Shape;1605;p8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" name="Google Shape;1606;p8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8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08" name="Google Shape;1608;p81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09" name="Google Shape;1609;p81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10" name="Google Shape;1610;p81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81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81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81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21"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5" name="Google Shape;1615;p82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616" name="Google Shape;1616;p82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17" name="Google Shape;1617;p82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18" name="Google Shape;1618;p82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19" name="Google Shape;1619;p82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20" name="Google Shape;1620;p82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621" name="Google Shape;1621;p8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2" name="Google Shape;1622;p8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3" name="Google Shape;1623;p8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4" name="Google Shape;1624;p8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5" name="Google Shape;1625;p8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6" name="Google Shape;1626;p8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27" name="Google Shape;1627;p82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628" name="Google Shape;1628;p8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8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0" name="Google Shape;1630;p8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1" name="Google Shape;1631;p8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2" name="Google Shape;1632;p82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633" name="Google Shape;1633;p8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4" name="Google Shape;1634;p8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8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6" name="Google Shape;1636;p8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7" name="Google Shape;1637;p82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638" name="Google Shape;1638;p82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82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0" name="Google Shape;1640;p82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1" name="Google Shape;1641;p82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82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3" name="Google Shape;1643;p82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44" name="Google Shape;1644;p82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645" name="Google Shape;1645;p8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6" name="Google Shape;1646;p8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7" name="Google Shape;1647;p8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48" name="Google Shape;1648;p82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49" name="Google Shape;1649;p82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50" name="Google Shape;1650;p82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51" name="Google Shape;1651;p82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652" name="Google Shape;1652;p8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8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8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5" name="Google Shape;1655;p8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6" name="Google Shape;1656;p8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7" name="Google Shape;1657;p8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58" name="Google Shape;1658;p82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659" name="Google Shape;1659;p8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0" name="Google Shape;1660;p8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1" name="Google Shape;1661;p8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2" name="Google Shape;1662;p8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3" name="Google Shape;1663;p82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64" name="Google Shape;1664;p8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5" name="Google Shape;1665;p8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8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8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68" name="Google Shape;1668;p82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82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82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82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82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82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74" name="Google Shape;1674;p82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75" name="Google Shape;1675;p8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6" name="Google Shape;1676;p8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7" name="Google Shape;1677;p8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78" name="Google Shape;1678;p82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79" name="Google Shape;1679;p8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0" name="Google Shape;1680;p8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1" name="Google Shape;1681;p8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4"/>
          <p:cNvSpPr txBox="1"/>
          <p:nvPr>
            <p:ph idx="1" type="subTitle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125" name="Google Shape;125;p5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26" name="Google Shape;126;p5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5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5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" name="Google Shape;129;p54"/>
          <p:cNvSpPr txBox="1"/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0" name="Google Shape;130;p5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31" name="Google Shape;131;p5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32" name="Google Shape;132;p5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33" name="Google Shape;133;p5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5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5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5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5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5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9" name="Google Shape;139;p5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0" name="Google Shape;140;p5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5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5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5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4" name="Google Shape;144;p5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5" name="Google Shape;145;p5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5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5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5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49" name="Google Shape;149;p5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0" name="Google Shape;150;p5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51" name="Google Shape;151;p5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5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5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5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5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5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7" name="Google Shape;157;p5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58" name="Google Shape;158;p5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5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5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5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2" name="Google Shape;162;p5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3" name="Google Shape;163;p5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5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5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5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7" name="Google Shape;167;p5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8" name="Google Shape;168;p5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5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5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1" name="Google Shape;171;p5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72" name="Google Shape;172;p5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5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5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" name="Google Shape;175;p5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76" name="Google Shape;176;p5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5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5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9" name="Google Shape;179;p5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80" name="Google Shape;180;p5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5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5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83" name="Google Shape;183;p5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4" name="Google Shape;184;p5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5" name="Google Shape;185;p5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5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5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">
  <p:cSld name="CUSTOM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5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" name="Google Shape;191;p55"/>
          <p:cNvSpPr txBox="1"/>
          <p:nvPr>
            <p:ph idx="1" type="subTitle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92" name="Google Shape;192;p55"/>
          <p:cNvSpPr txBox="1"/>
          <p:nvPr>
            <p:ph idx="2" type="subTitle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93" name="Google Shape;193;p55"/>
          <p:cNvSpPr txBox="1"/>
          <p:nvPr>
            <p:ph idx="3" type="subTitle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94" name="Google Shape;194;p55"/>
          <p:cNvSpPr txBox="1"/>
          <p:nvPr>
            <p:ph idx="4" type="subTitle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95" name="Google Shape;195;p55"/>
          <p:cNvSpPr txBox="1"/>
          <p:nvPr>
            <p:ph idx="5" type="subTitle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96" name="Google Shape;196;p55"/>
          <p:cNvSpPr txBox="1"/>
          <p:nvPr>
            <p:ph idx="6" type="subTitle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197" name="Google Shape;197;p55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98" name="Google Shape;198;p55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9" name="Google Shape;199;p55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00" name="Google Shape;200;p55"/>
            <p:cNvGrpSpPr/>
            <p:nvPr/>
          </p:nvGrpSpPr>
          <p:grpSpPr>
            <a:xfrm rot="10800000">
              <a:off x="343274" y="3300779"/>
              <a:ext cx="344736" cy="345385"/>
              <a:chOff x="7353050" y="316275"/>
              <a:chExt cx="292025" cy="292575"/>
            </a:xfrm>
          </p:grpSpPr>
          <p:sp>
            <p:nvSpPr>
              <p:cNvPr id="201" name="Google Shape;201;p5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5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5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5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5" name="Google Shape;205;p55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206" name="Google Shape;206;p5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5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5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5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0" name="Google Shape;210;p55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211" name="Google Shape;211;p5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5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5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5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5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5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of text">
  <p:cSld name="CUSTOM_2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6"/>
          <p:cNvSpPr txBox="1"/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9" name="Google Shape;219;p56"/>
          <p:cNvSpPr txBox="1"/>
          <p:nvPr>
            <p:ph idx="1" type="subTitle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20" name="Google Shape;220;p56"/>
          <p:cNvSpPr txBox="1"/>
          <p:nvPr>
            <p:ph idx="2" type="subTitle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21" name="Google Shape;221;p56"/>
          <p:cNvSpPr txBox="1"/>
          <p:nvPr>
            <p:ph idx="3" type="subTitle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22" name="Google Shape;222;p56"/>
          <p:cNvSpPr txBox="1"/>
          <p:nvPr>
            <p:ph idx="4" type="subTitle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23" name="Google Shape;223;p56"/>
          <p:cNvSpPr txBox="1"/>
          <p:nvPr>
            <p:ph idx="5" type="subTitle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24" name="Google Shape;224;p56"/>
          <p:cNvSpPr txBox="1"/>
          <p:nvPr>
            <p:ph idx="6" type="subTitle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25" name="Google Shape;225;p56"/>
          <p:cNvSpPr txBox="1"/>
          <p:nvPr>
            <p:ph idx="7" type="subTitle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26" name="Google Shape;226;p56"/>
          <p:cNvSpPr txBox="1"/>
          <p:nvPr>
            <p:ph idx="8" type="subTitle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227" name="Google Shape;227;p5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8" name="Google Shape;228;p5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9" name="Google Shape;229;p56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30" name="Google Shape;230;p5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231" name="Google Shape;231;p5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5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5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5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" name="Google Shape;235;p5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236" name="Google Shape;236;p5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5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5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5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5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5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" name="Google Shape;242;p5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243" name="Google Shape;243;p5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5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5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46" name="Google Shape;246;p5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47" name="Google Shape;247;p5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248" name="Google Shape;248;p56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56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56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56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56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56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4" name="Google Shape;254;p5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255" name="Google Shape;255;p5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5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5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5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9" name="Google Shape;259;p5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260" name="Google Shape;260;p5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5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5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7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65" name="Google Shape;265;p57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66" name="Google Shape;266;p57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67" name="Google Shape;267;p57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68" name="Google Shape;268;p5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5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5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5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5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5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4" name="Google Shape;274;p57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75" name="Google Shape;275;p5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5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5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5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9" name="Google Shape;279;p57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80" name="Google Shape;280;p5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5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5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5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84" name="Google Shape;284;p57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85" name="Google Shape;285;p57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86" name="Google Shape;286;p5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5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5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5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5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5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2" name="Google Shape;292;p57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93" name="Google Shape;293;p5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5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5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5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7" name="Google Shape;297;p57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98" name="Google Shape;298;p5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5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5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5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2" name="Google Shape;302;p57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303" name="Google Shape;303;p5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5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5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6" name="Google Shape;306;p57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307" name="Google Shape;307;p5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5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5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0" name="Google Shape;310;p57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311" name="Google Shape;311;p5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5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5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4" name="Google Shape;314;p57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315" name="Google Shape;315;p5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5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5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18" name="Google Shape;318;p57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9" name="Google Shape;319;p57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20" name="Google Shape;320;p57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57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57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57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8"/>
          <p:cNvSpPr txBox="1"/>
          <p:nvPr>
            <p:ph idx="1" type="subTitle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26" name="Google Shape;326;p58"/>
          <p:cNvSpPr txBox="1"/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327" name="Google Shape;327;p58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8" name="Google Shape;328;p58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9" name="Google Shape;329;p58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30" name="Google Shape;330;p58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31" name="Google Shape;331;p5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5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5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5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5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5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7" name="Google Shape;337;p58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38" name="Google Shape;338;p5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5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5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5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" name="Google Shape;342;p58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58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58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58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58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58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8" name="Google Shape;348;p58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49" name="Google Shape;349;p5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5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5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2" name="Google Shape;352;p58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53" name="Google Shape;353;p5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5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5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6" name="Google Shape;356;p58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57" name="Google Shape;357;p5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5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5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60" name="Google Shape;360;p58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1" name="Google Shape;361;p58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62" name="Google Shape;362;p58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63" name="Google Shape;363;p5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5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5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5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5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5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9" name="Google Shape;369;p58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70" name="Google Shape;370;p5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5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5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5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4" name="Google Shape;374;p58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75" name="Google Shape;375;p5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5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5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5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9" name="Google Shape;379;p58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80" name="Google Shape;380;p5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5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5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3" name="Google Shape;383;p58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84" name="Google Shape;384;p5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5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5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oogle Shape;388;p59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89" name="Google Shape;389;p59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59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1" name="Google Shape;391;p59"/>
          <p:cNvSpPr txBox="1"/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392" name="Google Shape;392;p59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93" name="Google Shape;393;p59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4" name="Google Shape;394;p59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5" name="Google Shape;395;p59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6" name="Google Shape;396;p59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397" name="Google Shape;397;p59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98" name="Google Shape;398;p5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5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5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5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5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5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4" name="Google Shape;404;p59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405" name="Google Shape;405;p5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5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5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5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9" name="Google Shape;409;p59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410" name="Google Shape;410;p5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5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5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5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4" name="Google Shape;414;p59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415" name="Google Shape;415;p59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59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59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59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59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59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1" name="Google Shape;421;p59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22" name="Google Shape;422;p5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5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5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25" name="Google Shape;425;p59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26" name="Google Shape;426;p59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27" name="Google Shape;427;p59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428" name="Google Shape;428;p59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29" name="Google Shape;429;p5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5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5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5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5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5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5" name="Google Shape;435;p59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36" name="Google Shape;436;p5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5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5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5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59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41" name="Google Shape;441;p5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5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5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5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5" name="Google Shape;445;p59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59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59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9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59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59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1" name="Google Shape;451;p59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52" name="Google Shape;452;p5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5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5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5" name="Google Shape;455;p59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56" name="Google Shape;456;p5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5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5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9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685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p1"/>
          <p:cNvSpPr txBox="1"/>
          <p:nvPr>
            <p:ph type="ctrTitle"/>
          </p:nvPr>
        </p:nvSpPr>
        <p:spPr>
          <a:xfrm>
            <a:off x="4691700" y="1906350"/>
            <a:ext cx="38214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7300">
                <a:solidFill>
                  <a:schemeClr val="lt1"/>
                </a:solidFill>
              </a:rPr>
              <a:t>MALL-E</a:t>
            </a:r>
            <a:endParaRPr b="1" sz="7300">
              <a:solidFill>
                <a:schemeClr val="lt1"/>
              </a:solidFill>
            </a:endParaRPr>
          </a:p>
        </p:txBody>
      </p:sp>
      <p:sp>
        <p:nvSpPr>
          <p:cNvPr id="1687" name="Google Shape;1687;p1"/>
          <p:cNvSpPr txBox="1"/>
          <p:nvPr>
            <p:ph idx="1" type="subTitle"/>
          </p:nvPr>
        </p:nvSpPr>
        <p:spPr>
          <a:xfrm>
            <a:off x="4499650" y="2677200"/>
            <a:ext cx="44712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F2F2F2"/>
                </a:solidFill>
              </a:rPr>
              <a:t>Your All-in-One Mall Companion App!</a:t>
            </a:r>
            <a:endParaRPr sz="2100">
              <a:solidFill>
                <a:srgbClr val="F2F2F2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chemeClr val="accen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300">
              <a:solidFill>
                <a:schemeClr val="accent1"/>
              </a:solidFill>
            </a:endParaRPr>
          </a:p>
        </p:txBody>
      </p:sp>
      <p:pic>
        <p:nvPicPr>
          <p:cNvPr id="1688" name="Google Shape;168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" y="-76200"/>
            <a:ext cx="4248503" cy="540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9" name="Google Shape;1689;p1"/>
          <p:cNvPicPr preferRelativeResize="0"/>
          <p:nvPr/>
        </p:nvPicPr>
        <p:blipFill rotWithShape="1">
          <a:blip r:embed="rId4">
            <a:alphaModFix/>
          </a:blip>
          <a:srcRect b="20469" l="69196" r="9768" t="9693"/>
          <a:stretch/>
        </p:blipFill>
        <p:spPr>
          <a:xfrm>
            <a:off x="1088950" y="738925"/>
            <a:ext cx="2050450" cy="3647376"/>
          </a:xfrm>
          <a:prstGeom prst="rect">
            <a:avLst/>
          </a:prstGeom>
          <a:noFill/>
          <a:ln>
            <a:noFill/>
          </a:ln>
        </p:spPr>
      </p:pic>
      <p:sp>
        <p:nvSpPr>
          <p:cNvPr id="1690" name="Google Shape;1690;p1"/>
          <p:cNvSpPr txBox="1"/>
          <p:nvPr>
            <p:ph idx="1" type="subTitle"/>
          </p:nvPr>
        </p:nvSpPr>
        <p:spPr>
          <a:xfrm>
            <a:off x="4366800" y="3444100"/>
            <a:ext cx="44712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2F2F2"/>
                </a:solidFill>
              </a:rPr>
              <a:t>Developed by</a:t>
            </a:r>
            <a:r>
              <a:rPr lang="en" sz="2100">
                <a:solidFill>
                  <a:srgbClr val="F2F2F2"/>
                </a:solidFill>
              </a:rPr>
              <a:t> </a:t>
            </a:r>
            <a:r>
              <a:rPr b="1" lang="en" sz="1800">
                <a:solidFill>
                  <a:srgbClr val="F2F2F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Run Time Error</a:t>
            </a:r>
            <a:endParaRPr b="1" sz="1800">
              <a:solidFill>
                <a:srgbClr val="F2F2F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chemeClr val="accen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3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7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8" name="Google Shape;2018;gce79550db8_4_253"/>
          <p:cNvGrpSpPr/>
          <p:nvPr/>
        </p:nvGrpSpPr>
        <p:grpSpPr>
          <a:xfrm>
            <a:off x="944184" y="1536023"/>
            <a:ext cx="635100" cy="734640"/>
            <a:chOff x="731647" y="573573"/>
            <a:chExt cx="635100" cy="734640"/>
          </a:xfrm>
        </p:grpSpPr>
        <p:grpSp>
          <p:nvGrpSpPr>
            <p:cNvPr id="2019" name="Google Shape;2019;gce79550db8_4_253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020" name="Google Shape;2020;gce79550db8_4_253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1" name="Google Shape;2021;gce79550db8_4_253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22" name="Google Shape;2022;gce79550db8_4_253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023" name="Google Shape;2023;gce79550db8_4_25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4" name="Google Shape;2024;gce79550db8_4_25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5" name="Google Shape;2025;gce79550db8_4_25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26" name="Google Shape;2026;gce79550db8_4_253"/>
          <p:cNvGrpSpPr/>
          <p:nvPr/>
        </p:nvGrpSpPr>
        <p:grpSpPr>
          <a:xfrm>
            <a:off x="944184" y="2612910"/>
            <a:ext cx="635100" cy="733491"/>
            <a:chOff x="731647" y="1650460"/>
            <a:chExt cx="635100" cy="733491"/>
          </a:xfrm>
        </p:grpSpPr>
        <p:grpSp>
          <p:nvGrpSpPr>
            <p:cNvPr id="2027" name="Google Shape;2027;gce79550db8_4_253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028" name="Google Shape;2028;gce79550db8_4_253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9" name="Google Shape;2029;gce79550db8_4_253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30" name="Google Shape;2030;gce79550db8_4_253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031" name="Google Shape;2031;gce79550db8_4_25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2" name="Google Shape;2032;gce79550db8_4_25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3" name="Google Shape;2033;gce79550db8_4_25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34" name="Google Shape;2034;gce79550db8_4_253"/>
          <p:cNvGrpSpPr/>
          <p:nvPr/>
        </p:nvGrpSpPr>
        <p:grpSpPr>
          <a:xfrm>
            <a:off x="944184" y="3690727"/>
            <a:ext cx="635100" cy="734983"/>
            <a:chOff x="731647" y="2728277"/>
            <a:chExt cx="635100" cy="734983"/>
          </a:xfrm>
        </p:grpSpPr>
        <p:grpSp>
          <p:nvGrpSpPr>
            <p:cNvPr id="2035" name="Google Shape;2035;gce79550db8_4_253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036" name="Google Shape;2036;gce79550db8_4_253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7" name="Google Shape;2037;gce79550db8_4_253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38" name="Google Shape;2038;gce79550db8_4_253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039" name="Google Shape;2039;gce79550db8_4_25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0" name="Google Shape;2040;gce79550db8_4_25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1" name="Google Shape;2041;gce79550db8_4_25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042" name="Google Shape;2042;gce79550db8_4_253"/>
          <p:cNvSpPr txBox="1"/>
          <p:nvPr>
            <p:ph type="title"/>
          </p:nvPr>
        </p:nvSpPr>
        <p:spPr>
          <a:xfrm>
            <a:off x="2407651" y="446025"/>
            <a:ext cx="43287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ISSUES ENCOUNTERED</a:t>
            </a:r>
            <a:endParaRPr/>
          </a:p>
        </p:txBody>
      </p:sp>
      <p:sp>
        <p:nvSpPr>
          <p:cNvPr id="2043" name="Google Shape;2043;gce79550db8_4_253"/>
          <p:cNvSpPr txBox="1"/>
          <p:nvPr>
            <p:ph idx="1" type="subTitle"/>
          </p:nvPr>
        </p:nvSpPr>
        <p:spPr>
          <a:xfrm>
            <a:off x="1849250" y="1479630"/>
            <a:ext cx="2615100" cy="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Retrieving</a:t>
            </a:r>
            <a:r>
              <a:rPr lang="en"/>
              <a:t> data from BestTime API</a:t>
            </a:r>
            <a:endParaRPr/>
          </a:p>
        </p:txBody>
      </p:sp>
      <p:sp>
        <p:nvSpPr>
          <p:cNvPr id="2044" name="Google Shape;2044;gce79550db8_4_253"/>
          <p:cNvSpPr txBox="1"/>
          <p:nvPr>
            <p:ph idx="9" type="title"/>
          </p:nvPr>
        </p:nvSpPr>
        <p:spPr>
          <a:xfrm>
            <a:off x="1026354" y="168482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45" name="Google Shape;2045;gce79550db8_4_253"/>
          <p:cNvSpPr txBox="1"/>
          <p:nvPr>
            <p:ph idx="13" type="title"/>
          </p:nvPr>
        </p:nvSpPr>
        <p:spPr>
          <a:xfrm>
            <a:off x="1026354" y="276381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46" name="Google Shape;2046;gce79550db8_4_253"/>
          <p:cNvSpPr txBox="1"/>
          <p:nvPr>
            <p:ph idx="14" type="title"/>
          </p:nvPr>
        </p:nvSpPr>
        <p:spPr>
          <a:xfrm>
            <a:off x="1026354" y="384281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47" name="Google Shape;2047;gce79550db8_4_253"/>
          <p:cNvSpPr txBox="1"/>
          <p:nvPr>
            <p:ph idx="1" type="subTitle"/>
          </p:nvPr>
        </p:nvSpPr>
        <p:spPr>
          <a:xfrm>
            <a:off x="5680976" y="2517975"/>
            <a:ext cx="29748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Integration of Python Backend &amp; JavaScript Frontend</a:t>
            </a:r>
            <a:endParaRPr/>
          </a:p>
        </p:txBody>
      </p:sp>
      <p:sp>
        <p:nvSpPr>
          <p:cNvPr id="2048" name="Google Shape;2048;gce79550db8_4_253"/>
          <p:cNvSpPr txBox="1"/>
          <p:nvPr>
            <p:ph idx="1" type="subTitle"/>
          </p:nvPr>
        </p:nvSpPr>
        <p:spPr>
          <a:xfrm>
            <a:off x="5716971" y="37460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Merging Code</a:t>
            </a:r>
            <a:endParaRPr/>
          </a:p>
        </p:txBody>
      </p:sp>
      <p:grpSp>
        <p:nvGrpSpPr>
          <p:cNvPr id="2049" name="Google Shape;2049;gce79550db8_4_253"/>
          <p:cNvGrpSpPr/>
          <p:nvPr/>
        </p:nvGrpSpPr>
        <p:grpSpPr>
          <a:xfrm>
            <a:off x="4652159" y="1515173"/>
            <a:ext cx="635100" cy="734640"/>
            <a:chOff x="731647" y="573573"/>
            <a:chExt cx="635100" cy="734640"/>
          </a:xfrm>
        </p:grpSpPr>
        <p:grpSp>
          <p:nvGrpSpPr>
            <p:cNvPr id="2050" name="Google Shape;2050;gce79550db8_4_253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051" name="Google Shape;2051;gce79550db8_4_253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2" name="Google Shape;2052;gce79550db8_4_253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53" name="Google Shape;2053;gce79550db8_4_253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054" name="Google Shape;2054;gce79550db8_4_25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5" name="Google Shape;2055;gce79550db8_4_25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6" name="Google Shape;2056;gce79550db8_4_25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57" name="Google Shape;2057;gce79550db8_4_253"/>
          <p:cNvGrpSpPr/>
          <p:nvPr/>
        </p:nvGrpSpPr>
        <p:grpSpPr>
          <a:xfrm>
            <a:off x="4652159" y="2592060"/>
            <a:ext cx="635100" cy="733491"/>
            <a:chOff x="731647" y="1650460"/>
            <a:chExt cx="635100" cy="733491"/>
          </a:xfrm>
        </p:grpSpPr>
        <p:grpSp>
          <p:nvGrpSpPr>
            <p:cNvPr id="2058" name="Google Shape;2058;gce79550db8_4_253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059" name="Google Shape;2059;gce79550db8_4_253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0" name="Google Shape;2060;gce79550db8_4_253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61" name="Google Shape;2061;gce79550db8_4_253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062" name="Google Shape;2062;gce79550db8_4_25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3" name="Google Shape;2063;gce79550db8_4_25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4" name="Google Shape;2064;gce79550db8_4_25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65" name="Google Shape;2065;gce79550db8_4_253"/>
          <p:cNvGrpSpPr/>
          <p:nvPr/>
        </p:nvGrpSpPr>
        <p:grpSpPr>
          <a:xfrm>
            <a:off x="4652159" y="3669877"/>
            <a:ext cx="635100" cy="734983"/>
            <a:chOff x="731647" y="2728277"/>
            <a:chExt cx="635100" cy="734983"/>
          </a:xfrm>
        </p:grpSpPr>
        <p:grpSp>
          <p:nvGrpSpPr>
            <p:cNvPr id="2066" name="Google Shape;2066;gce79550db8_4_253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067" name="Google Shape;2067;gce79550db8_4_253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8" name="Google Shape;2068;gce79550db8_4_253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69" name="Google Shape;2069;gce79550db8_4_253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070" name="Google Shape;2070;gce79550db8_4_25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1" name="Google Shape;2071;gce79550db8_4_25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2" name="Google Shape;2072;gce79550db8_4_25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073" name="Google Shape;2073;gce79550db8_4_253"/>
          <p:cNvSpPr txBox="1"/>
          <p:nvPr>
            <p:ph idx="9" type="title"/>
          </p:nvPr>
        </p:nvSpPr>
        <p:spPr>
          <a:xfrm>
            <a:off x="4734329" y="16639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74" name="Google Shape;2074;gce79550db8_4_253"/>
          <p:cNvSpPr txBox="1"/>
          <p:nvPr>
            <p:ph idx="13" type="title"/>
          </p:nvPr>
        </p:nvSpPr>
        <p:spPr>
          <a:xfrm>
            <a:off x="4734329" y="27429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075" name="Google Shape;2075;gce79550db8_4_253"/>
          <p:cNvSpPr txBox="1"/>
          <p:nvPr>
            <p:ph idx="14" type="title"/>
          </p:nvPr>
        </p:nvSpPr>
        <p:spPr>
          <a:xfrm>
            <a:off x="4734329" y="38219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076" name="Google Shape;2076;gce79550db8_4_253"/>
          <p:cNvSpPr txBox="1"/>
          <p:nvPr>
            <p:ph idx="1" type="subTitle"/>
          </p:nvPr>
        </p:nvSpPr>
        <p:spPr>
          <a:xfrm>
            <a:off x="5724121" y="1459831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React Native - Dependency Errors</a:t>
            </a:r>
            <a:endParaRPr/>
          </a:p>
        </p:txBody>
      </p:sp>
      <p:sp>
        <p:nvSpPr>
          <p:cNvPr id="2077" name="Google Shape;2077;gce79550db8_4_253"/>
          <p:cNvSpPr txBox="1"/>
          <p:nvPr>
            <p:ph idx="1" type="subTitle"/>
          </p:nvPr>
        </p:nvSpPr>
        <p:spPr>
          <a:xfrm>
            <a:off x="1830521" y="2590581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Usage of non open source APIs</a:t>
            </a:r>
            <a:endParaRPr/>
          </a:p>
        </p:txBody>
      </p:sp>
      <p:sp>
        <p:nvSpPr>
          <p:cNvPr id="2078" name="Google Shape;2078;gce79550db8_4_253"/>
          <p:cNvSpPr txBox="1"/>
          <p:nvPr>
            <p:ph idx="1" type="subTitle"/>
          </p:nvPr>
        </p:nvSpPr>
        <p:spPr>
          <a:xfrm>
            <a:off x="1808158" y="3672093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Google Maps API - Blank Maps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2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" name="Google Shape;2083;gce79550db8_1_65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ACHIEVEMENTS</a:t>
            </a:r>
            <a:endParaRPr/>
          </a:p>
        </p:txBody>
      </p:sp>
      <p:pic>
        <p:nvPicPr>
          <p:cNvPr id="2084" name="Google Shape;2084;gce79550db8_1_65"/>
          <p:cNvPicPr preferRelativeResize="0"/>
          <p:nvPr/>
        </p:nvPicPr>
        <p:blipFill rotWithShape="1">
          <a:blip r:embed="rId3">
            <a:alphaModFix/>
          </a:blip>
          <a:srcRect b="0" l="0" r="2391" t="0"/>
          <a:stretch/>
        </p:blipFill>
        <p:spPr>
          <a:xfrm>
            <a:off x="4258375" y="1137753"/>
            <a:ext cx="1800225" cy="36576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2085" name="Google Shape;2085;gce79550db8_1_65"/>
          <p:cNvPicPr preferRelativeResize="0"/>
          <p:nvPr/>
        </p:nvPicPr>
        <p:blipFill rotWithShape="1">
          <a:blip r:embed="rId4">
            <a:alphaModFix/>
          </a:blip>
          <a:srcRect b="0" l="0" r="0" t="882"/>
          <a:stretch/>
        </p:blipFill>
        <p:spPr>
          <a:xfrm>
            <a:off x="6215300" y="1137750"/>
            <a:ext cx="1847850" cy="36576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grpSp>
        <p:nvGrpSpPr>
          <p:cNvPr id="2086" name="Google Shape;2086;gce79550db8_1_65"/>
          <p:cNvGrpSpPr/>
          <p:nvPr/>
        </p:nvGrpSpPr>
        <p:grpSpPr>
          <a:xfrm>
            <a:off x="748545" y="1631676"/>
            <a:ext cx="852114" cy="949155"/>
            <a:chOff x="731647" y="573573"/>
            <a:chExt cx="635100" cy="734640"/>
          </a:xfrm>
        </p:grpSpPr>
        <p:grpSp>
          <p:nvGrpSpPr>
            <p:cNvPr id="2087" name="Google Shape;2087;gce79550db8_1_65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088" name="Google Shape;2088;gce79550db8_1_65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9" name="Google Shape;2089;gce79550db8_1_65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90" name="Google Shape;2090;gce79550db8_1_65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091" name="Google Shape;2091;gce79550db8_1_6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2" name="Google Shape;2092;gce79550db8_1_6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3" name="Google Shape;2093;gce79550db8_1_6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94" name="Google Shape;2094;gce79550db8_1_65"/>
          <p:cNvGrpSpPr/>
          <p:nvPr/>
        </p:nvGrpSpPr>
        <p:grpSpPr>
          <a:xfrm>
            <a:off x="748545" y="3023014"/>
            <a:ext cx="852114" cy="947670"/>
            <a:chOff x="731647" y="1650460"/>
            <a:chExt cx="635100" cy="733491"/>
          </a:xfrm>
        </p:grpSpPr>
        <p:grpSp>
          <p:nvGrpSpPr>
            <p:cNvPr id="2095" name="Google Shape;2095;gce79550db8_1_65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096" name="Google Shape;2096;gce79550db8_1_65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7" name="Google Shape;2097;gce79550db8_1_65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98" name="Google Shape;2098;gce79550db8_1_65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099" name="Google Shape;2099;gce79550db8_1_6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0" name="Google Shape;2100;gce79550db8_1_6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1" name="Google Shape;2101;gce79550db8_1_6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02" name="Google Shape;2102;gce79550db8_1_65"/>
          <p:cNvSpPr txBox="1"/>
          <p:nvPr>
            <p:ph idx="4294967295" type="title"/>
          </p:nvPr>
        </p:nvSpPr>
        <p:spPr>
          <a:xfrm>
            <a:off x="858822" y="1823933"/>
            <a:ext cx="613500" cy="4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03" name="Google Shape;2103;gce79550db8_1_65"/>
          <p:cNvSpPr txBox="1"/>
          <p:nvPr>
            <p:ph idx="4294967295" type="title"/>
          </p:nvPr>
        </p:nvSpPr>
        <p:spPr>
          <a:xfrm>
            <a:off x="858822" y="3217996"/>
            <a:ext cx="613500" cy="4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04" name="Google Shape;2104;gce79550db8_1_65"/>
          <p:cNvSpPr txBox="1"/>
          <p:nvPr>
            <p:ph idx="1" type="subTitle"/>
          </p:nvPr>
        </p:nvSpPr>
        <p:spPr>
          <a:xfrm>
            <a:off x="1801213" y="1734975"/>
            <a:ext cx="2256600" cy="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Meeting the expected UI standard</a:t>
            </a:r>
            <a:endParaRPr/>
          </a:p>
        </p:txBody>
      </p:sp>
      <p:sp>
        <p:nvSpPr>
          <p:cNvPr id="2105" name="Google Shape;2105;gce79550db8_1_65"/>
          <p:cNvSpPr txBox="1"/>
          <p:nvPr>
            <p:ph idx="1" type="subTitle"/>
          </p:nvPr>
        </p:nvSpPr>
        <p:spPr>
          <a:xfrm>
            <a:off x="1785725" y="3107309"/>
            <a:ext cx="2256600" cy="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Usage of Real-Time Data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9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0" name="Google Shape;2110;gce79550db8_4_555"/>
          <p:cNvGrpSpPr/>
          <p:nvPr/>
        </p:nvGrpSpPr>
        <p:grpSpPr>
          <a:xfrm>
            <a:off x="3851535" y="1510458"/>
            <a:ext cx="4986218" cy="3106404"/>
            <a:chOff x="127456" y="825025"/>
            <a:chExt cx="6598144" cy="4111175"/>
          </a:xfrm>
        </p:grpSpPr>
        <p:sp>
          <p:nvSpPr>
            <p:cNvPr id="2111" name="Google Shape;2111;gce79550db8_4_555"/>
            <p:cNvSpPr/>
            <p:nvPr/>
          </p:nvSpPr>
          <p:spPr>
            <a:xfrm>
              <a:off x="918425" y="825150"/>
              <a:ext cx="5767425" cy="4096250"/>
            </a:xfrm>
            <a:custGeom>
              <a:rect b="b" l="l" r="r" t="t"/>
              <a:pathLst>
                <a:path extrusionOk="0" h="163850" w="230697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gce79550db8_4_555"/>
            <p:cNvSpPr/>
            <p:nvPr/>
          </p:nvSpPr>
          <p:spPr>
            <a:xfrm>
              <a:off x="127456" y="825025"/>
              <a:ext cx="5751725" cy="4096375"/>
            </a:xfrm>
            <a:custGeom>
              <a:rect b="b" l="l" r="r" t="t"/>
              <a:pathLst>
                <a:path extrusionOk="0" h="163855" w="230069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gce79550db8_4_555"/>
            <p:cNvSpPr/>
            <p:nvPr/>
          </p:nvSpPr>
          <p:spPr>
            <a:xfrm>
              <a:off x="3502650" y="1514850"/>
              <a:ext cx="2496475" cy="3178275"/>
            </a:xfrm>
            <a:custGeom>
              <a:rect b="b" l="l" r="r" t="t"/>
              <a:pathLst>
                <a:path extrusionOk="0" h="127131" w="99859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gce79550db8_4_555"/>
            <p:cNvSpPr/>
            <p:nvPr/>
          </p:nvSpPr>
          <p:spPr>
            <a:xfrm>
              <a:off x="3547025" y="1507125"/>
              <a:ext cx="2405875" cy="3193375"/>
            </a:xfrm>
            <a:custGeom>
              <a:rect b="b" l="l" r="r" t="t"/>
              <a:pathLst>
                <a:path extrusionOk="0" h="127735" w="96235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gce79550db8_4_555"/>
            <p:cNvSpPr/>
            <p:nvPr/>
          </p:nvSpPr>
          <p:spPr>
            <a:xfrm>
              <a:off x="4746725" y="1839875"/>
              <a:ext cx="464000" cy="184875"/>
            </a:xfrm>
            <a:custGeom>
              <a:rect b="b" l="l" r="r" t="t"/>
              <a:pathLst>
                <a:path extrusionOk="0" h="7395" w="1856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gce79550db8_4_555"/>
            <p:cNvSpPr/>
            <p:nvPr/>
          </p:nvSpPr>
          <p:spPr>
            <a:xfrm>
              <a:off x="5240275" y="1582925"/>
              <a:ext cx="685825" cy="691375"/>
            </a:xfrm>
            <a:custGeom>
              <a:rect b="b" l="l" r="r" t="t"/>
              <a:pathLst>
                <a:path extrusionOk="0" h="27655" w="27433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gce79550db8_4_555"/>
            <p:cNvSpPr/>
            <p:nvPr/>
          </p:nvSpPr>
          <p:spPr>
            <a:xfrm>
              <a:off x="5406650" y="1584775"/>
              <a:ext cx="438125" cy="367875"/>
            </a:xfrm>
            <a:custGeom>
              <a:rect b="b" l="l" r="r" t="t"/>
              <a:pathLst>
                <a:path extrusionOk="0" h="14715" w="17525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gce79550db8_4_555"/>
            <p:cNvSpPr/>
            <p:nvPr/>
          </p:nvSpPr>
          <p:spPr>
            <a:xfrm>
              <a:off x="4434325" y="2717300"/>
              <a:ext cx="1258875" cy="2210575"/>
            </a:xfrm>
            <a:custGeom>
              <a:rect b="b" l="l" r="r" t="t"/>
              <a:pathLst>
                <a:path extrusionOk="0" h="88423" w="50355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gce79550db8_4_555"/>
            <p:cNvSpPr/>
            <p:nvPr/>
          </p:nvSpPr>
          <p:spPr>
            <a:xfrm>
              <a:off x="4426000" y="2709600"/>
              <a:ext cx="1275500" cy="2226600"/>
            </a:xfrm>
            <a:custGeom>
              <a:rect b="b" l="l" r="r" t="t"/>
              <a:pathLst>
                <a:path extrusionOk="0" h="89064" w="5102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gce79550db8_4_555"/>
            <p:cNvSpPr/>
            <p:nvPr/>
          </p:nvSpPr>
          <p:spPr>
            <a:xfrm>
              <a:off x="5009200" y="2762300"/>
              <a:ext cx="495450" cy="732950"/>
            </a:xfrm>
            <a:custGeom>
              <a:rect b="b" l="l" r="r" t="t"/>
              <a:pathLst>
                <a:path extrusionOk="0" h="29318" w="19818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gce79550db8_4_555"/>
            <p:cNvSpPr/>
            <p:nvPr/>
          </p:nvSpPr>
          <p:spPr>
            <a:xfrm>
              <a:off x="5024925" y="2762300"/>
              <a:ext cx="478800" cy="363925"/>
            </a:xfrm>
            <a:custGeom>
              <a:rect b="b" l="l" r="r" t="t"/>
              <a:pathLst>
                <a:path extrusionOk="0" h="14557" w="19152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gce79550db8_4_555"/>
            <p:cNvSpPr/>
            <p:nvPr/>
          </p:nvSpPr>
          <p:spPr>
            <a:xfrm>
              <a:off x="5031400" y="2805725"/>
              <a:ext cx="452900" cy="320750"/>
            </a:xfrm>
            <a:custGeom>
              <a:rect b="b" l="l" r="r" t="t"/>
              <a:pathLst>
                <a:path extrusionOk="0" h="12830" w="18116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gce79550db8_4_555"/>
            <p:cNvSpPr/>
            <p:nvPr/>
          </p:nvSpPr>
          <p:spPr>
            <a:xfrm>
              <a:off x="5001825" y="2754200"/>
              <a:ext cx="510200" cy="748450"/>
            </a:xfrm>
            <a:custGeom>
              <a:rect b="b" l="l" r="r" t="t"/>
              <a:pathLst>
                <a:path extrusionOk="0" h="29938" w="20408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gce79550db8_4_555"/>
            <p:cNvSpPr/>
            <p:nvPr/>
          </p:nvSpPr>
          <p:spPr>
            <a:xfrm>
              <a:off x="5354875" y="2859575"/>
              <a:ext cx="133125" cy="419400"/>
            </a:xfrm>
            <a:custGeom>
              <a:rect b="b" l="l" r="r" t="t"/>
              <a:pathLst>
                <a:path extrusionOk="0" h="16776" w="5325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gce79550db8_4_555"/>
            <p:cNvSpPr/>
            <p:nvPr/>
          </p:nvSpPr>
          <p:spPr>
            <a:xfrm>
              <a:off x="3913950" y="2701900"/>
              <a:ext cx="2461350" cy="2225975"/>
            </a:xfrm>
            <a:custGeom>
              <a:rect b="b" l="l" r="r" t="t"/>
              <a:pathLst>
                <a:path extrusionOk="0" h="89039" w="98454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gce79550db8_4_555"/>
            <p:cNvSpPr/>
            <p:nvPr/>
          </p:nvSpPr>
          <p:spPr>
            <a:xfrm>
              <a:off x="5139525" y="3731850"/>
              <a:ext cx="1235775" cy="1196025"/>
            </a:xfrm>
            <a:custGeom>
              <a:rect b="b" l="l" r="r" t="t"/>
              <a:pathLst>
                <a:path extrusionOk="0" h="47841" w="49431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gce79550db8_4_555"/>
            <p:cNvSpPr/>
            <p:nvPr/>
          </p:nvSpPr>
          <p:spPr>
            <a:xfrm>
              <a:off x="3913950" y="3766050"/>
              <a:ext cx="429825" cy="1161825"/>
            </a:xfrm>
            <a:custGeom>
              <a:rect b="b" l="l" r="r" t="t"/>
              <a:pathLst>
                <a:path extrusionOk="0" h="46473" w="17193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gce79550db8_4_555"/>
            <p:cNvSpPr/>
            <p:nvPr/>
          </p:nvSpPr>
          <p:spPr>
            <a:xfrm>
              <a:off x="5142300" y="4519325"/>
              <a:ext cx="933525" cy="401150"/>
            </a:xfrm>
            <a:custGeom>
              <a:rect b="b" l="l" r="r" t="t"/>
              <a:pathLst>
                <a:path extrusionOk="0" h="16046" w="37341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gce79550db8_4_555"/>
            <p:cNvSpPr/>
            <p:nvPr/>
          </p:nvSpPr>
          <p:spPr>
            <a:xfrm>
              <a:off x="3925975" y="4024850"/>
              <a:ext cx="355850" cy="895625"/>
            </a:xfrm>
            <a:custGeom>
              <a:rect b="b" l="l" r="r" t="t"/>
              <a:pathLst>
                <a:path extrusionOk="0" h="35825" w="14234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gce79550db8_4_555"/>
            <p:cNvSpPr/>
            <p:nvPr/>
          </p:nvSpPr>
          <p:spPr>
            <a:xfrm>
              <a:off x="3906550" y="2694575"/>
              <a:ext cx="2476150" cy="2241625"/>
            </a:xfrm>
            <a:custGeom>
              <a:rect b="b" l="l" r="r" t="t"/>
              <a:pathLst>
                <a:path extrusionOk="0" h="89665" w="99046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gce79550db8_4_555"/>
            <p:cNvSpPr/>
            <p:nvPr/>
          </p:nvSpPr>
          <p:spPr>
            <a:xfrm>
              <a:off x="4643200" y="2691125"/>
              <a:ext cx="389150" cy="1764450"/>
            </a:xfrm>
            <a:custGeom>
              <a:rect b="b" l="l" r="r" t="t"/>
              <a:pathLst>
                <a:path extrusionOk="0" h="70578" w="15566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gce79550db8_4_555"/>
            <p:cNvSpPr/>
            <p:nvPr/>
          </p:nvSpPr>
          <p:spPr>
            <a:xfrm>
              <a:off x="5353025" y="2758425"/>
              <a:ext cx="360500" cy="1559225"/>
            </a:xfrm>
            <a:custGeom>
              <a:rect b="b" l="l" r="r" t="t"/>
              <a:pathLst>
                <a:path extrusionOk="0" h="62369" w="1442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gce79550db8_4_555"/>
            <p:cNvSpPr/>
            <p:nvPr/>
          </p:nvSpPr>
          <p:spPr>
            <a:xfrm>
              <a:off x="4686650" y="3654175"/>
              <a:ext cx="1109125" cy="736700"/>
            </a:xfrm>
            <a:custGeom>
              <a:rect b="b" l="l" r="r" t="t"/>
              <a:pathLst>
                <a:path extrusionOk="0" h="29468" w="44365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gce79550db8_4_555"/>
            <p:cNvSpPr/>
            <p:nvPr/>
          </p:nvSpPr>
          <p:spPr>
            <a:xfrm>
              <a:off x="5364125" y="3758650"/>
              <a:ext cx="397450" cy="161775"/>
            </a:xfrm>
            <a:custGeom>
              <a:rect b="b" l="l" r="r" t="t"/>
              <a:pathLst>
                <a:path extrusionOk="0" h="6471" w="15898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gce79550db8_4_555"/>
            <p:cNvSpPr/>
            <p:nvPr/>
          </p:nvSpPr>
          <p:spPr>
            <a:xfrm>
              <a:off x="4686650" y="3815025"/>
              <a:ext cx="824450" cy="575850"/>
            </a:xfrm>
            <a:custGeom>
              <a:rect b="b" l="l" r="r" t="t"/>
              <a:pathLst>
                <a:path extrusionOk="0" h="23034" w="32978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gce79550db8_4_555"/>
            <p:cNvSpPr/>
            <p:nvPr/>
          </p:nvSpPr>
          <p:spPr>
            <a:xfrm>
              <a:off x="5364125" y="3758650"/>
              <a:ext cx="329075" cy="154375"/>
            </a:xfrm>
            <a:custGeom>
              <a:rect b="b" l="l" r="r" t="t"/>
              <a:pathLst>
                <a:path extrusionOk="0" h="6175" w="13163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gce79550db8_4_555"/>
            <p:cNvSpPr/>
            <p:nvPr/>
          </p:nvSpPr>
          <p:spPr>
            <a:xfrm>
              <a:off x="4747650" y="3832600"/>
              <a:ext cx="740350" cy="496350"/>
            </a:xfrm>
            <a:custGeom>
              <a:rect b="b" l="l" r="r" t="t"/>
              <a:pathLst>
                <a:path extrusionOk="0" h="19854" w="29614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gce79550db8_4_555"/>
            <p:cNvSpPr/>
            <p:nvPr/>
          </p:nvSpPr>
          <p:spPr>
            <a:xfrm>
              <a:off x="5105325" y="4022100"/>
              <a:ext cx="42550" cy="68175"/>
            </a:xfrm>
            <a:custGeom>
              <a:rect b="b" l="l" r="r" t="t"/>
              <a:pathLst>
                <a:path extrusionOk="0" h="2727" w="1702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gce79550db8_4_555"/>
            <p:cNvSpPr/>
            <p:nvPr/>
          </p:nvSpPr>
          <p:spPr>
            <a:xfrm>
              <a:off x="5196825" y="3955100"/>
              <a:ext cx="80450" cy="159375"/>
            </a:xfrm>
            <a:custGeom>
              <a:rect b="b" l="l" r="r" t="t"/>
              <a:pathLst>
                <a:path extrusionOk="0" h="6375" w="3218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gce79550db8_4_555"/>
            <p:cNvSpPr/>
            <p:nvPr/>
          </p:nvSpPr>
          <p:spPr>
            <a:xfrm>
              <a:off x="5292025" y="3860550"/>
              <a:ext cx="109100" cy="194575"/>
            </a:xfrm>
            <a:custGeom>
              <a:rect b="b" l="l" r="r" t="t"/>
              <a:pathLst>
                <a:path extrusionOk="0" h="7783" w="4364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gce79550db8_4_555"/>
            <p:cNvSpPr/>
            <p:nvPr/>
          </p:nvSpPr>
          <p:spPr>
            <a:xfrm>
              <a:off x="4678325" y="3645900"/>
              <a:ext cx="1122075" cy="752975"/>
            </a:xfrm>
            <a:custGeom>
              <a:rect b="b" l="l" r="r" t="t"/>
              <a:pathLst>
                <a:path extrusionOk="0" h="30119" w="44883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gce79550db8_4_555"/>
            <p:cNvSpPr/>
            <p:nvPr/>
          </p:nvSpPr>
          <p:spPr>
            <a:xfrm>
              <a:off x="3709700" y="2698525"/>
              <a:ext cx="1055525" cy="2070975"/>
            </a:xfrm>
            <a:custGeom>
              <a:rect b="b" l="l" r="r" t="t"/>
              <a:pathLst>
                <a:path extrusionOk="0" h="82839" w="42221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gce79550db8_4_555"/>
            <p:cNvSpPr/>
            <p:nvPr/>
          </p:nvSpPr>
          <p:spPr>
            <a:xfrm>
              <a:off x="3709700" y="3396325"/>
              <a:ext cx="1024100" cy="1373175"/>
            </a:xfrm>
            <a:custGeom>
              <a:rect b="b" l="l" r="r" t="t"/>
              <a:pathLst>
                <a:path extrusionOk="0" h="54927" w="40964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gce79550db8_4_555"/>
            <p:cNvSpPr/>
            <p:nvPr/>
          </p:nvSpPr>
          <p:spPr>
            <a:xfrm>
              <a:off x="3718000" y="3645900"/>
              <a:ext cx="1007475" cy="1115600"/>
            </a:xfrm>
            <a:custGeom>
              <a:rect b="b" l="l" r="r" t="t"/>
              <a:pathLst>
                <a:path extrusionOk="0" h="44624" w="40299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gce79550db8_4_555"/>
            <p:cNvSpPr/>
            <p:nvPr/>
          </p:nvSpPr>
          <p:spPr>
            <a:xfrm>
              <a:off x="3702300" y="2691125"/>
              <a:ext cx="1071250" cy="2086100"/>
            </a:xfrm>
            <a:custGeom>
              <a:rect b="b" l="l" r="r" t="t"/>
              <a:pathLst>
                <a:path extrusionOk="0" h="83444" w="4285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gce79550db8_4_555"/>
            <p:cNvSpPr/>
            <p:nvPr/>
          </p:nvSpPr>
          <p:spPr>
            <a:xfrm>
              <a:off x="4389950" y="3681000"/>
              <a:ext cx="277300" cy="403025"/>
            </a:xfrm>
            <a:custGeom>
              <a:rect b="b" l="l" r="r" t="t"/>
              <a:pathLst>
                <a:path extrusionOk="0" h="16121" w="11092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gce79550db8_4_555"/>
            <p:cNvSpPr/>
            <p:nvPr/>
          </p:nvSpPr>
          <p:spPr>
            <a:xfrm>
              <a:off x="4381625" y="3673250"/>
              <a:ext cx="293950" cy="419075"/>
            </a:xfrm>
            <a:custGeom>
              <a:rect b="b" l="l" r="r" t="t"/>
              <a:pathLst>
                <a:path extrusionOk="0" h="16763" w="11758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gce79550db8_4_555"/>
            <p:cNvSpPr/>
            <p:nvPr/>
          </p:nvSpPr>
          <p:spPr>
            <a:xfrm>
              <a:off x="4512875" y="3582125"/>
              <a:ext cx="70275" cy="158075"/>
            </a:xfrm>
            <a:custGeom>
              <a:rect b="b" l="l" r="r" t="t"/>
              <a:pathLst>
                <a:path extrusionOk="0" h="6323" w="2811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gce79550db8_4_555"/>
            <p:cNvSpPr/>
            <p:nvPr/>
          </p:nvSpPr>
          <p:spPr>
            <a:xfrm>
              <a:off x="4505475" y="3574725"/>
              <a:ext cx="85075" cy="172850"/>
            </a:xfrm>
            <a:custGeom>
              <a:rect b="b" l="l" r="r" t="t"/>
              <a:pathLst>
                <a:path extrusionOk="0" h="6914" w="3403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gce79550db8_4_555"/>
            <p:cNvSpPr/>
            <p:nvPr/>
          </p:nvSpPr>
          <p:spPr>
            <a:xfrm>
              <a:off x="5426975" y="3461900"/>
              <a:ext cx="1298625" cy="1073150"/>
            </a:xfrm>
            <a:custGeom>
              <a:rect b="b" l="l" r="r" t="t"/>
              <a:pathLst>
                <a:path extrusionOk="0" h="42926" w="51945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gce79550db8_4_555"/>
            <p:cNvSpPr/>
            <p:nvPr/>
          </p:nvSpPr>
          <p:spPr>
            <a:xfrm>
              <a:off x="5426975" y="3453650"/>
              <a:ext cx="1297700" cy="1088800"/>
            </a:xfrm>
            <a:custGeom>
              <a:rect b="b" l="l" r="r" t="t"/>
              <a:pathLst>
                <a:path extrusionOk="0" h="43552" w="51908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gce79550db8_4_555"/>
            <p:cNvSpPr/>
            <p:nvPr/>
          </p:nvSpPr>
          <p:spPr>
            <a:xfrm>
              <a:off x="5548050" y="4175700"/>
              <a:ext cx="53625" cy="94825"/>
            </a:xfrm>
            <a:custGeom>
              <a:rect b="b" l="l" r="r" t="t"/>
              <a:pathLst>
                <a:path extrusionOk="0" h="3793" w="2145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gce79550db8_4_555"/>
            <p:cNvSpPr/>
            <p:nvPr/>
          </p:nvSpPr>
          <p:spPr>
            <a:xfrm>
              <a:off x="5610900" y="3469350"/>
              <a:ext cx="451075" cy="661600"/>
            </a:xfrm>
            <a:custGeom>
              <a:rect b="b" l="l" r="r" t="t"/>
              <a:pathLst>
                <a:path extrusionOk="0" h="26464" w="18043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gce79550db8_4_555"/>
            <p:cNvSpPr/>
            <p:nvPr/>
          </p:nvSpPr>
          <p:spPr>
            <a:xfrm>
              <a:off x="6081350" y="3473050"/>
              <a:ext cx="74900" cy="17575"/>
            </a:xfrm>
            <a:custGeom>
              <a:rect b="b" l="l" r="r" t="t"/>
              <a:pathLst>
                <a:path extrusionOk="0" h="703" w="2996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gce79550db8_4_555"/>
            <p:cNvSpPr/>
            <p:nvPr/>
          </p:nvSpPr>
          <p:spPr>
            <a:xfrm>
              <a:off x="6350325" y="4060025"/>
              <a:ext cx="263225" cy="113650"/>
            </a:xfrm>
            <a:custGeom>
              <a:rect b="b" l="l" r="r" t="t"/>
              <a:pathLst>
                <a:path extrusionOk="0" h="4546" w="10529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gce79550db8_4_555"/>
            <p:cNvSpPr/>
            <p:nvPr/>
          </p:nvSpPr>
          <p:spPr>
            <a:xfrm>
              <a:off x="6386375" y="4075675"/>
              <a:ext cx="210750" cy="90600"/>
            </a:xfrm>
            <a:custGeom>
              <a:rect b="b" l="l" r="r" t="t"/>
              <a:pathLst>
                <a:path extrusionOk="0" h="3624" w="843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gce79550db8_4_555"/>
            <p:cNvSpPr/>
            <p:nvPr/>
          </p:nvSpPr>
          <p:spPr>
            <a:xfrm>
              <a:off x="6371575" y="4051650"/>
              <a:ext cx="240325" cy="130350"/>
            </a:xfrm>
            <a:custGeom>
              <a:rect b="b" l="l" r="r" t="t"/>
              <a:pathLst>
                <a:path extrusionOk="0" h="5214" w="9613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gce79550db8_4_555"/>
            <p:cNvSpPr/>
            <p:nvPr/>
          </p:nvSpPr>
          <p:spPr>
            <a:xfrm>
              <a:off x="6319825" y="3967450"/>
              <a:ext cx="358550" cy="155375"/>
            </a:xfrm>
            <a:custGeom>
              <a:rect b="b" l="l" r="r" t="t"/>
              <a:pathLst>
                <a:path extrusionOk="0" h="6215" w="14342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gce79550db8_4_555"/>
            <p:cNvSpPr/>
            <p:nvPr/>
          </p:nvSpPr>
          <p:spPr>
            <a:xfrm>
              <a:off x="6366950" y="3975850"/>
              <a:ext cx="291175" cy="139600"/>
            </a:xfrm>
            <a:custGeom>
              <a:rect b="b" l="l" r="r" t="t"/>
              <a:pathLst>
                <a:path extrusionOk="0" h="5584" w="11647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gce79550db8_4_555"/>
            <p:cNvSpPr/>
            <p:nvPr/>
          </p:nvSpPr>
          <p:spPr>
            <a:xfrm>
              <a:off x="6351250" y="3960150"/>
              <a:ext cx="321650" cy="170075"/>
            </a:xfrm>
            <a:custGeom>
              <a:rect b="b" l="l" r="r" t="t"/>
              <a:pathLst>
                <a:path extrusionOk="0" h="6803" w="12866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gce79550db8_4_555"/>
            <p:cNvSpPr/>
            <p:nvPr/>
          </p:nvSpPr>
          <p:spPr>
            <a:xfrm>
              <a:off x="6287475" y="3882150"/>
              <a:ext cx="392175" cy="169525"/>
            </a:xfrm>
            <a:custGeom>
              <a:rect b="b" l="l" r="r" t="t"/>
              <a:pathLst>
                <a:path extrusionOk="0" h="6781" w="15687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gce79550db8_4_555"/>
            <p:cNvSpPr/>
            <p:nvPr/>
          </p:nvSpPr>
          <p:spPr>
            <a:xfrm>
              <a:off x="6338300" y="3891750"/>
              <a:ext cx="320750" cy="152525"/>
            </a:xfrm>
            <a:custGeom>
              <a:rect b="b" l="l" r="r" t="t"/>
              <a:pathLst>
                <a:path extrusionOk="0" h="6101" w="1283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gce79550db8_4_555"/>
            <p:cNvSpPr/>
            <p:nvPr/>
          </p:nvSpPr>
          <p:spPr>
            <a:xfrm>
              <a:off x="6323525" y="3874175"/>
              <a:ext cx="350300" cy="184875"/>
            </a:xfrm>
            <a:custGeom>
              <a:rect b="b" l="l" r="r" t="t"/>
              <a:pathLst>
                <a:path extrusionOk="0" h="7395" w="14012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gce79550db8_4_555"/>
            <p:cNvSpPr/>
            <p:nvPr/>
          </p:nvSpPr>
          <p:spPr>
            <a:xfrm>
              <a:off x="6297625" y="3803775"/>
              <a:ext cx="392475" cy="169325"/>
            </a:xfrm>
            <a:custGeom>
              <a:rect b="b" l="l" r="r" t="t"/>
              <a:pathLst>
                <a:path extrusionOk="0" h="6773" w="15699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gce79550db8_4_555"/>
            <p:cNvSpPr/>
            <p:nvPr/>
          </p:nvSpPr>
          <p:spPr>
            <a:xfrm>
              <a:off x="6341075" y="3803950"/>
              <a:ext cx="335525" cy="169150"/>
            </a:xfrm>
            <a:custGeom>
              <a:rect b="b" l="l" r="r" t="t"/>
              <a:pathLst>
                <a:path extrusionOk="0" h="6766" w="13421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gce79550db8_4_555"/>
            <p:cNvSpPr/>
            <p:nvPr/>
          </p:nvSpPr>
          <p:spPr>
            <a:xfrm>
              <a:off x="6333675" y="3795625"/>
              <a:ext cx="350325" cy="185800"/>
            </a:xfrm>
            <a:custGeom>
              <a:rect b="b" l="l" r="r" t="t"/>
              <a:pathLst>
                <a:path extrusionOk="0" h="7432" w="14013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gce79550db8_4_555"/>
            <p:cNvSpPr/>
            <p:nvPr/>
          </p:nvSpPr>
          <p:spPr>
            <a:xfrm>
              <a:off x="4942650" y="1866675"/>
              <a:ext cx="849425" cy="1047800"/>
            </a:xfrm>
            <a:custGeom>
              <a:rect b="b" l="l" r="r" t="t"/>
              <a:pathLst>
                <a:path extrusionOk="0" h="41912" w="33977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gce79550db8_4_555"/>
            <p:cNvSpPr/>
            <p:nvPr/>
          </p:nvSpPr>
          <p:spPr>
            <a:xfrm>
              <a:off x="4970400" y="1866675"/>
              <a:ext cx="695050" cy="401125"/>
            </a:xfrm>
            <a:custGeom>
              <a:rect b="b" l="l" r="r" t="t"/>
              <a:pathLst>
                <a:path extrusionOk="0" h="16045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gce79550db8_4_555"/>
            <p:cNvSpPr/>
            <p:nvPr/>
          </p:nvSpPr>
          <p:spPr>
            <a:xfrm>
              <a:off x="4968550" y="2285850"/>
              <a:ext cx="823525" cy="628625"/>
            </a:xfrm>
            <a:custGeom>
              <a:rect b="b" l="l" r="r" t="t"/>
              <a:pathLst>
                <a:path extrusionOk="0" h="25145" w="32941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gce79550db8_4_555"/>
            <p:cNvSpPr/>
            <p:nvPr/>
          </p:nvSpPr>
          <p:spPr>
            <a:xfrm>
              <a:off x="4968550" y="2286300"/>
              <a:ext cx="823525" cy="628525"/>
            </a:xfrm>
            <a:custGeom>
              <a:rect b="b" l="l" r="r" t="t"/>
              <a:pathLst>
                <a:path extrusionOk="0" h="25141" w="32941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gce79550db8_4_555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gce79550db8_4_555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gce79550db8_4_555"/>
            <p:cNvSpPr/>
            <p:nvPr/>
          </p:nvSpPr>
          <p:spPr>
            <a:xfrm>
              <a:off x="4970400" y="1866675"/>
              <a:ext cx="695050" cy="401150"/>
            </a:xfrm>
            <a:custGeom>
              <a:rect b="b" l="l" r="r" t="t"/>
              <a:pathLst>
                <a:path extrusionOk="0" h="16046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gce79550db8_4_555"/>
            <p:cNvSpPr/>
            <p:nvPr/>
          </p:nvSpPr>
          <p:spPr>
            <a:xfrm>
              <a:off x="5512925" y="2229900"/>
              <a:ext cx="9275" cy="5575"/>
            </a:xfrm>
            <a:custGeom>
              <a:rect b="b" l="l" r="r" t="t"/>
              <a:pathLst>
                <a:path extrusionOk="0" h="223" w="371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gce79550db8_4_555"/>
            <p:cNvSpPr/>
            <p:nvPr/>
          </p:nvSpPr>
          <p:spPr>
            <a:xfrm>
              <a:off x="4953750" y="1859125"/>
              <a:ext cx="846650" cy="1063075"/>
            </a:xfrm>
            <a:custGeom>
              <a:rect b="b" l="l" r="r" t="t"/>
              <a:pathLst>
                <a:path extrusionOk="0" h="42523" w="33866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gce79550db8_4_555"/>
            <p:cNvSpPr/>
            <p:nvPr/>
          </p:nvSpPr>
          <p:spPr>
            <a:xfrm>
              <a:off x="4911225" y="2165200"/>
              <a:ext cx="287475" cy="288400"/>
            </a:xfrm>
            <a:custGeom>
              <a:rect b="b" l="l" r="r" t="t"/>
              <a:pathLst>
                <a:path extrusionOk="0" h="11536" w="11499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gce79550db8_4_555"/>
            <p:cNvSpPr/>
            <p:nvPr/>
          </p:nvSpPr>
          <p:spPr>
            <a:xfrm>
              <a:off x="4936200" y="2265950"/>
              <a:ext cx="262500" cy="187650"/>
            </a:xfrm>
            <a:custGeom>
              <a:rect b="b" l="l" r="r" t="t"/>
              <a:pathLst>
                <a:path extrusionOk="0" h="7506" w="1050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gce79550db8_4_555"/>
            <p:cNvSpPr/>
            <p:nvPr/>
          </p:nvSpPr>
          <p:spPr>
            <a:xfrm>
              <a:off x="4902925" y="2157825"/>
              <a:ext cx="303175" cy="303175"/>
            </a:xfrm>
            <a:custGeom>
              <a:rect b="b" l="l" r="r" t="t"/>
              <a:pathLst>
                <a:path extrusionOk="0" h="12127" w="12127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gce79550db8_4_555"/>
            <p:cNvSpPr/>
            <p:nvPr/>
          </p:nvSpPr>
          <p:spPr>
            <a:xfrm>
              <a:off x="5304050" y="2165200"/>
              <a:ext cx="288400" cy="288400"/>
            </a:xfrm>
            <a:custGeom>
              <a:rect b="b" l="l" r="r" t="t"/>
              <a:pathLst>
                <a:path extrusionOk="0" h="11536" w="11536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gce79550db8_4_555"/>
            <p:cNvSpPr/>
            <p:nvPr/>
          </p:nvSpPr>
          <p:spPr>
            <a:xfrm>
              <a:off x="5318825" y="2264100"/>
              <a:ext cx="273625" cy="189500"/>
            </a:xfrm>
            <a:custGeom>
              <a:rect b="b" l="l" r="r" t="t"/>
              <a:pathLst>
                <a:path extrusionOk="0" h="7580" w="10945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gce79550db8_4_555"/>
            <p:cNvSpPr/>
            <p:nvPr/>
          </p:nvSpPr>
          <p:spPr>
            <a:xfrm>
              <a:off x="5296650" y="2157825"/>
              <a:ext cx="303200" cy="303175"/>
            </a:xfrm>
            <a:custGeom>
              <a:rect b="b" l="l" r="r" t="t"/>
              <a:pathLst>
                <a:path extrusionOk="0" h="12127" w="12128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gce79550db8_4_555"/>
            <p:cNvSpPr/>
            <p:nvPr/>
          </p:nvSpPr>
          <p:spPr>
            <a:xfrm>
              <a:off x="5190375" y="2221600"/>
              <a:ext cx="129400" cy="39075"/>
            </a:xfrm>
            <a:custGeom>
              <a:rect b="b" l="l" r="r" t="t"/>
              <a:pathLst>
                <a:path extrusionOk="0" h="1563" w="5176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gce79550db8_4_555"/>
            <p:cNvSpPr/>
            <p:nvPr/>
          </p:nvSpPr>
          <p:spPr>
            <a:xfrm>
              <a:off x="4993500" y="2059850"/>
              <a:ext cx="154375" cy="74650"/>
            </a:xfrm>
            <a:custGeom>
              <a:rect b="b" l="l" r="r" t="t"/>
              <a:pathLst>
                <a:path extrusionOk="0" h="2986" w="6175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gce79550db8_4_555"/>
            <p:cNvSpPr/>
            <p:nvPr/>
          </p:nvSpPr>
          <p:spPr>
            <a:xfrm>
              <a:off x="5316075" y="2049675"/>
              <a:ext cx="183025" cy="81200"/>
            </a:xfrm>
            <a:custGeom>
              <a:rect b="b" l="l" r="r" t="t"/>
              <a:pathLst>
                <a:path extrusionOk="0" h="3248" w="7321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gce79550db8_4_555"/>
            <p:cNvSpPr/>
            <p:nvPr/>
          </p:nvSpPr>
          <p:spPr>
            <a:xfrm>
              <a:off x="5148775" y="2298125"/>
              <a:ext cx="97075" cy="268425"/>
            </a:xfrm>
            <a:custGeom>
              <a:rect b="b" l="l" r="r" t="t"/>
              <a:pathLst>
                <a:path extrusionOk="0" h="10737" w="3883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gce79550db8_4_555"/>
            <p:cNvSpPr/>
            <p:nvPr/>
          </p:nvSpPr>
          <p:spPr>
            <a:xfrm>
              <a:off x="5215325" y="2589325"/>
              <a:ext cx="163625" cy="61150"/>
            </a:xfrm>
            <a:custGeom>
              <a:rect b="b" l="l" r="r" t="t"/>
              <a:pathLst>
                <a:path extrusionOk="0" h="2446" w="6545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gce79550db8_4_555"/>
            <p:cNvSpPr/>
            <p:nvPr/>
          </p:nvSpPr>
          <p:spPr>
            <a:xfrm>
              <a:off x="862950" y="4920450"/>
              <a:ext cx="1188625" cy="15750"/>
            </a:xfrm>
            <a:custGeom>
              <a:rect b="b" l="l" r="r" t="t"/>
              <a:pathLst>
                <a:path extrusionOk="0" h="630" w="47545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gce79550db8_4_555"/>
            <p:cNvSpPr/>
            <p:nvPr/>
          </p:nvSpPr>
          <p:spPr>
            <a:xfrm>
              <a:off x="2173575" y="4920450"/>
              <a:ext cx="4043675" cy="15750"/>
            </a:xfrm>
            <a:custGeom>
              <a:rect b="b" l="l" r="r" t="t"/>
              <a:pathLst>
                <a:path extrusionOk="0" h="630" w="161747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gce79550db8_4_555"/>
            <p:cNvSpPr/>
            <p:nvPr/>
          </p:nvSpPr>
          <p:spPr>
            <a:xfrm>
              <a:off x="6316125" y="4920450"/>
              <a:ext cx="159000" cy="15750"/>
            </a:xfrm>
            <a:custGeom>
              <a:rect b="b" l="l" r="r" t="t"/>
              <a:pathLst>
                <a:path extrusionOk="0" h="630" w="636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gce79550db8_4_555"/>
            <p:cNvSpPr/>
            <p:nvPr/>
          </p:nvSpPr>
          <p:spPr>
            <a:xfrm>
              <a:off x="4014700" y="2706825"/>
              <a:ext cx="350325" cy="819850"/>
            </a:xfrm>
            <a:custGeom>
              <a:rect b="b" l="l" r="r" t="t"/>
              <a:pathLst>
                <a:path extrusionOk="0" h="32794" w="14013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gce79550db8_4_555"/>
            <p:cNvSpPr/>
            <p:nvPr/>
          </p:nvSpPr>
          <p:spPr>
            <a:xfrm>
              <a:off x="1582025" y="1799200"/>
              <a:ext cx="1080500" cy="1727475"/>
            </a:xfrm>
            <a:custGeom>
              <a:rect b="b" l="l" r="r" t="t"/>
              <a:pathLst>
                <a:path extrusionOk="0" h="69099" w="4322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gce79550db8_4_555"/>
            <p:cNvSpPr/>
            <p:nvPr/>
          </p:nvSpPr>
          <p:spPr>
            <a:xfrm>
              <a:off x="1582025" y="1799200"/>
              <a:ext cx="2783000" cy="1727475"/>
            </a:xfrm>
            <a:custGeom>
              <a:rect b="b" l="l" r="r" t="t"/>
              <a:pathLst>
                <a:path extrusionOk="0" h="69099" w="11132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gce79550db8_4_555"/>
            <p:cNvSpPr/>
            <p:nvPr/>
          </p:nvSpPr>
          <p:spPr>
            <a:xfrm>
              <a:off x="3977725" y="3502625"/>
              <a:ext cx="27750" cy="24050"/>
            </a:xfrm>
            <a:custGeom>
              <a:rect b="b" l="l" r="r" t="t"/>
              <a:pathLst>
                <a:path extrusionOk="0" h="962" w="111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gce79550db8_4_555"/>
            <p:cNvSpPr/>
            <p:nvPr/>
          </p:nvSpPr>
          <p:spPr>
            <a:xfrm>
              <a:off x="3954625" y="3476750"/>
              <a:ext cx="57325" cy="49925"/>
            </a:xfrm>
            <a:custGeom>
              <a:rect b="b" l="l" r="r" t="t"/>
              <a:pathLst>
                <a:path extrusionOk="0" h="1997" w="2293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gce79550db8_4_555"/>
            <p:cNvSpPr/>
            <p:nvPr/>
          </p:nvSpPr>
          <p:spPr>
            <a:xfrm>
              <a:off x="3998975" y="2691125"/>
              <a:ext cx="366050" cy="835550"/>
            </a:xfrm>
            <a:custGeom>
              <a:rect b="b" l="l" r="r" t="t"/>
              <a:pathLst>
                <a:path extrusionOk="0" h="33422" w="14642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gce79550db8_4_555"/>
            <p:cNvSpPr/>
            <p:nvPr/>
          </p:nvSpPr>
          <p:spPr>
            <a:xfrm>
              <a:off x="1529350" y="1687375"/>
              <a:ext cx="2889275" cy="1951150"/>
            </a:xfrm>
            <a:custGeom>
              <a:rect b="b" l="l" r="r" t="t"/>
              <a:pathLst>
                <a:path extrusionOk="0" h="78046" w="115571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gce79550db8_4_555"/>
            <p:cNvSpPr/>
            <p:nvPr/>
          </p:nvSpPr>
          <p:spPr>
            <a:xfrm>
              <a:off x="1521025" y="1679050"/>
              <a:ext cx="2905000" cy="1966875"/>
            </a:xfrm>
            <a:custGeom>
              <a:rect b="b" l="l" r="r" t="t"/>
              <a:pathLst>
                <a:path extrusionOk="0" h="78675" w="11620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gce79550db8_4_555"/>
            <p:cNvSpPr/>
            <p:nvPr/>
          </p:nvSpPr>
          <p:spPr>
            <a:xfrm>
              <a:off x="1634725" y="1846350"/>
              <a:ext cx="1974250" cy="154375"/>
            </a:xfrm>
            <a:custGeom>
              <a:rect b="b" l="l" r="r" t="t"/>
              <a:pathLst>
                <a:path extrusionOk="0" h="6175" w="7897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gce79550db8_4_555"/>
            <p:cNvSpPr/>
            <p:nvPr/>
          </p:nvSpPr>
          <p:spPr>
            <a:xfrm>
              <a:off x="1626400" y="1838950"/>
              <a:ext cx="1989975" cy="170075"/>
            </a:xfrm>
            <a:custGeom>
              <a:rect b="b" l="l" r="r" t="t"/>
              <a:pathLst>
                <a:path extrusionOk="0" h="6803" w="79599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gce79550db8_4_555"/>
            <p:cNvSpPr/>
            <p:nvPr/>
          </p:nvSpPr>
          <p:spPr>
            <a:xfrm>
              <a:off x="1658750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gce79550db8_4_555"/>
            <p:cNvSpPr/>
            <p:nvPr/>
          </p:nvSpPr>
          <p:spPr>
            <a:xfrm>
              <a:off x="1658750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gce79550db8_4_555"/>
            <p:cNvSpPr/>
            <p:nvPr/>
          </p:nvSpPr>
          <p:spPr>
            <a:xfrm>
              <a:off x="1658750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gce79550db8_4_555"/>
            <p:cNvSpPr/>
            <p:nvPr/>
          </p:nvSpPr>
          <p:spPr>
            <a:xfrm>
              <a:off x="1658750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gce79550db8_4_555"/>
            <p:cNvSpPr/>
            <p:nvPr/>
          </p:nvSpPr>
          <p:spPr>
            <a:xfrm>
              <a:off x="2144000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gce79550db8_4_555"/>
            <p:cNvSpPr/>
            <p:nvPr/>
          </p:nvSpPr>
          <p:spPr>
            <a:xfrm>
              <a:off x="2144000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gce79550db8_4_555"/>
            <p:cNvSpPr/>
            <p:nvPr/>
          </p:nvSpPr>
          <p:spPr>
            <a:xfrm>
              <a:off x="2144000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gce79550db8_4_555"/>
            <p:cNvSpPr/>
            <p:nvPr/>
          </p:nvSpPr>
          <p:spPr>
            <a:xfrm>
              <a:off x="2144000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gce79550db8_4_555"/>
            <p:cNvSpPr/>
            <p:nvPr/>
          </p:nvSpPr>
          <p:spPr>
            <a:xfrm>
              <a:off x="2629225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gce79550db8_4_555"/>
            <p:cNvSpPr/>
            <p:nvPr/>
          </p:nvSpPr>
          <p:spPr>
            <a:xfrm>
              <a:off x="2629225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gce79550db8_4_555"/>
            <p:cNvSpPr/>
            <p:nvPr/>
          </p:nvSpPr>
          <p:spPr>
            <a:xfrm>
              <a:off x="2629225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gce79550db8_4_555"/>
            <p:cNvSpPr/>
            <p:nvPr/>
          </p:nvSpPr>
          <p:spPr>
            <a:xfrm>
              <a:off x="2629225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gce79550db8_4_555"/>
            <p:cNvSpPr/>
            <p:nvPr/>
          </p:nvSpPr>
          <p:spPr>
            <a:xfrm>
              <a:off x="3114475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gce79550db8_4_555"/>
            <p:cNvSpPr/>
            <p:nvPr/>
          </p:nvSpPr>
          <p:spPr>
            <a:xfrm>
              <a:off x="3114475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gce79550db8_4_555"/>
            <p:cNvSpPr/>
            <p:nvPr/>
          </p:nvSpPr>
          <p:spPr>
            <a:xfrm>
              <a:off x="3114475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gce79550db8_4_555"/>
            <p:cNvSpPr/>
            <p:nvPr/>
          </p:nvSpPr>
          <p:spPr>
            <a:xfrm>
              <a:off x="3114475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gce79550db8_4_555"/>
            <p:cNvSpPr/>
            <p:nvPr/>
          </p:nvSpPr>
          <p:spPr>
            <a:xfrm>
              <a:off x="1902750" y="2663150"/>
              <a:ext cx="1494575" cy="451550"/>
            </a:xfrm>
            <a:custGeom>
              <a:rect b="b" l="l" r="r" t="t"/>
              <a:pathLst>
                <a:path extrusionOk="0" h="18062" w="59783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gce79550db8_4_555"/>
            <p:cNvSpPr/>
            <p:nvPr/>
          </p:nvSpPr>
          <p:spPr>
            <a:xfrm>
              <a:off x="2210525" y="2716075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gce79550db8_4_555"/>
            <p:cNvSpPr/>
            <p:nvPr/>
          </p:nvSpPr>
          <p:spPr>
            <a:xfrm>
              <a:off x="2203150" y="270867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gce79550db8_4_555"/>
            <p:cNvSpPr/>
            <p:nvPr/>
          </p:nvSpPr>
          <p:spPr>
            <a:xfrm>
              <a:off x="2679125" y="2748425"/>
              <a:ext cx="91550" cy="91525"/>
            </a:xfrm>
            <a:custGeom>
              <a:rect b="b" l="l" r="r" t="t"/>
              <a:pathLst>
                <a:path extrusionOk="0" h="3661" w="3662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gce79550db8_4_555"/>
            <p:cNvSpPr/>
            <p:nvPr/>
          </p:nvSpPr>
          <p:spPr>
            <a:xfrm>
              <a:off x="2671750" y="274102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gce79550db8_4_555"/>
            <p:cNvSpPr/>
            <p:nvPr/>
          </p:nvSpPr>
          <p:spPr>
            <a:xfrm>
              <a:off x="2998000" y="2989650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gce79550db8_4_555"/>
            <p:cNvSpPr/>
            <p:nvPr/>
          </p:nvSpPr>
          <p:spPr>
            <a:xfrm>
              <a:off x="2990625" y="2982275"/>
              <a:ext cx="106300" cy="106300"/>
            </a:xfrm>
            <a:custGeom>
              <a:rect b="b" l="l" r="r" t="t"/>
              <a:pathLst>
                <a:path extrusionOk="0" h="4252" w="4252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gce79550db8_4_555"/>
            <p:cNvSpPr/>
            <p:nvPr/>
          </p:nvSpPr>
          <p:spPr>
            <a:xfrm>
              <a:off x="3336300" y="2625500"/>
              <a:ext cx="91525" cy="90600"/>
            </a:xfrm>
            <a:custGeom>
              <a:rect b="b" l="l" r="r" t="t"/>
              <a:pathLst>
                <a:path extrusionOk="0" h="3624" w="3661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gce79550db8_4_555"/>
            <p:cNvSpPr/>
            <p:nvPr/>
          </p:nvSpPr>
          <p:spPr>
            <a:xfrm>
              <a:off x="3328900" y="2617175"/>
              <a:ext cx="106300" cy="107250"/>
            </a:xfrm>
            <a:custGeom>
              <a:rect b="b" l="l" r="r" t="t"/>
              <a:pathLst>
                <a:path extrusionOk="0" h="4290" w="4252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gce79550db8_4_555"/>
            <p:cNvSpPr/>
            <p:nvPr/>
          </p:nvSpPr>
          <p:spPr>
            <a:xfrm>
              <a:off x="1865775" y="3060825"/>
              <a:ext cx="90600" cy="91525"/>
            </a:xfrm>
            <a:custGeom>
              <a:rect b="b" l="l" r="r" t="t"/>
              <a:pathLst>
                <a:path extrusionOk="0" h="3661" w="3624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gce79550db8_4_555"/>
            <p:cNvSpPr/>
            <p:nvPr/>
          </p:nvSpPr>
          <p:spPr>
            <a:xfrm>
              <a:off x="1857475" y="3053425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gce79550db8_4_555"/>
            <p:cNvSpPr/>
            <p:nvPr/>
          </p:nvSpPr>
          <p:spPr>
            <a:xfrm>
              <a:off x="2464700" y="2931425"/>
              <a:ext cx="90600" cy="90600"/>
            </a:xfrm>
            <a:custGeom>
              <a:rect b="b" l="l" r="r" t="t"/>
              <a:pathLst>
                <a:path extrusionOk="0" h="3624" w="3624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gce79550db8_4_555"/>
            <p:cNvSpPr/>
            <p:nvPr/>
          </p:nvSpPr>
          <p:spPr>
            <a:xfrm>
              <a:off x="2456400" y="2923100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gce79550db8_4_555"/>
            <p:cNvSpPr/>
            <p:nvPr/>
          </p:nvSpPr>
          <p:spPr>
            <a:xfrm>
              <a:off x="3707850" y="1843575"/>
              <a:ext cx="52700" cy="1651675"/>
            </a:xfrm>
            <a:custGeom>
              <a:rect b="b" l="l" r="r" t="t"/>
              <a:pathLst>
                <a:path extrusionOk="0" h="66067" w="2108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gce79550db8_4_555"/>
            <p:cNvSpPr/>
            <p:nvPr/>
          </p:nvSpPr>
          <p:spPr>
            <a:xfrm>
              <a:off x="3700450" y="1836175"/>
              <a:ext cx="67500" cy="1666475"/>
            </a:xfrm>
            <a:custGeom>
              <a:rect b="b" l="l" r="r" t="t"/>
              <a:pathLst>
                <a:path extrusionOk="0" h="66659" w="270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gce79550db8_4_555"/>
            <p:cNvSpPr/>
            <p:nvPr/>
          </p:nvSpPr>
          <p:spPr>
            <a:xfrm>
              <a:off x="4015625" y="2157825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gce79550db8_4_555"/>
            <p:cNvSpPr/>
            <p:nvPr/>
          </p:nvSpPr>
          <p:spPr>
            <a:xfrm>
              <a:off x="3805825" y="2157825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gce79550db8_4_555"/>
            <p:cNvSpPr/>
            <p:nvPr/>
          </p:nvSpPr>
          <p:spPr>
            <a:xfrm>
              <a:off x="4256850" y="2234525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gce79550db8_4_555"/>
            <p:cNvSpPr/>
            <p:nvPr/>
          </p:nvSpPr>
          <p:spPr>
            <a:xfrm>
              <a:off x="4112675" y="2234525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gce79550db8_4_555"/>
            <p:cNvSpPr/>
            <p:nvPr/>
          </p:nvSpPr>
          <p:spPr>
            <a:xfrm>
              <a:off x="3805825" y="2234525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gce79550db8_4_555"/>
            <p:cNvSpPr/>
            <p:nvPr/>
          </p:nvSpPr>
          <p:spPr>
            <a:xfrm>
              <a:off x="4047975" y="2312175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gce79550db8_4_555"/>
            <p:cNvSpPr/>
            <p:nvPr/>
          </p:nvSpPr>
          <p:spPr>
            <a:xfrm>
              <a:off x="3805825" y="2312175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gce79550db8_4_555"/>
            <p:cNvSpPr/>
            <p:nvPr/>
          </p:nvSpPr>
          <p:spPr>
            <a:xfrm>
              <a:off x="4196775" y="2389800"/>
              <a:ext cx="126650" cy="14825"/>
            </a:xfrm>
            <a:custGeom>
              <a:rect b="b" l="l" r="r" t="t"/>
              <a:pathLst>
                <a:path extrusionOk="0" h="593" w="5066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gce79550db8_4_555"/>
            <p:cNvSpPr/>
            <p:nvPr/>
          </p:nvSpPr>
          <p:spPr>
            <a:xfrm>
              <a:off x="3917650" y="2389800"/>
              <a:ext cx="247725" cy="14825"/>
            </a:xfrm>
            <a:custGeom>
              <a:rect b="b" l="l" r="r" t="t"/>
              <a:pathLst>
                <a:path extrusionOk="0" h="593" w="9909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gce79550db8_4_555"/>
            <p:cNvSpPr/>
            <p:nvPr/>
          </p:nvSpPr>
          <p:spPr>
            <a:xfrm>
              <a:off x="3805825" y="2389800"/>
              <a:ext cx="75800" cy="14825"/>
            </a:xfrm>
            <a:custGeom>
              <a:rect b="b" l="l" r="r" t="t"/>
              <a:pathLst>
                <a:path extrusionOk="0" h="593" w="3032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gce79550db8_4_555"/>
            <p:cNvSpPr/>
            <p:nvPr/>
          </p:nvSpPr>
          <p:spPr>
            <a:xfrm>
              <a:off x="4015625" y="2457275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gce79550db8_4_555"/>
            <p:cNvSpPr/>
            <p:nvPr/>
          </p:nvSpPr>
          <p:spPr>
            <a:xfrm>
              <a:off x="3805825" y="2457275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gce79550db8_4_555"/>
            <p:cNvSpPr/>
            <p:nvPr/>
          </p:nvSpPr>
          <p:spPr>
            <a:xfrm>
              <a:off x="4256850" y="2534000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gce79550db8_4_555"/>
            <p:cNvSpPr/>
            <p:nvPr/>
          </p:nvSpPr>
          <p:spPr>
            <a:xfrm>
              <a:off x="4112675" y="2534000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gce79550db8_4_555"/>
            <p:cNvSpPr/>
            <p:nvPr/>
          </p:nvSpPr>
          <p:spPr>
            <a:xfrm>
              <a:off x="3805825" y="2534000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gce79550db8_4_555"/>
            <p:cNvSpPr/>
            <p:nvPr/>
          </p:nvSpPr>
          <p:spPr>
            <a:xfrm>
              <a:off x="4047975" y="2611625"/>
              <a:ext cx="275450" cy="15750"/>
            </a:xfrm>
            <a:custGeom>
              <a:rect b="b" l="l" r="r" t="t"/>
              <a:pathLst>
                <a:path extrusionOk="0" h="630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gce79550db8_4_555"/>
            <p:cNvSpPr/>
            <p:nvPr/>
          </p:nvSpPr>
          <p:spPr>
            <a:xfrm>
              <a:off x="3805825" y="2611625"/>
              <a:ext cx="201500" cy="15750"/>
            </a:xfrm>
            <a:custGeom>
              <a:rect b="b" l="l" r="r" t="t"/>
              <a:pathLst>
                <a:path extrusionOk="0" h="630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gce79550db8_4_555"/>
            <p:cNvSpPr/>
            <p:nvPr/>
          </p:nvSpPr>
          <p:spPr>
            <a:xfrm>
              <a:off x="4196775" y="2688350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gce79550db8_4_555"/>
            <p:cNvSpPr/>
            <p:nvPr/>
          </p:nvSpPr>
          <p:spPr>
            <a:xfrm>
              <a:off x="3917650" y="2688350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gce79550db8_4_555"/>
            <p:cNvSpPr/>
            <p:nvPr/>
          </p:nvSpPr>
          <p:spPr>
            <a:xfrm>
              <a:off x="3805825" y="2688350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gce79550db8_4_555"/>
            <p:cNvSpPr/>
            <p:nvPr/>
          </p:nvSpPr>
          <p:spPr>
            <a:xfrm>
              <a:off x="4015625" y="2756750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gce79550db8_4_555"/>
            <p:cNvSpPr/>
            <p:nvPr/>
          </p:nvSpPr>
          <p:spPr>
            <a:xfrm>
              <a:off x="3805825" y="2756750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gce79550db8_4_555"/>
            <p:cNvSpPr/>
            <p:nvPr/>
          </p:nvSpPr>
          <p:spPr>
            <a:xfrm>
              <a:off x="4256850" y="2833450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gce79550db8_4_555"/>
            <p:cNvSpPr/>
            <p:nvPr/>
          </p:nvSpPr>
          <p:spPr>
            <a:xfrm>
              <a:off x="4112675" y="2833450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gce79550db8_4_555"/>
            <p:cNvSpPr/>
            <p:nvPr/>
          </p:nvSpPr>
          <p:spPr>
            <a:xfrm>
              <a:off x="3805825" y="2833450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gce79550db8_4_555"/>
            <p:cNvSpPr/>
            <p:nvPr/>
          </p:nvSpPr>
          <p:spPr>
            <a:xfrm>
              <a:off x="4047975" y="2911100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gce79550db8_4_555"/>
            <p:cNvSpPr/>
            <p:nvPr/>
          </p:nvSpPr>
          <p:spPr>
            <a:xfrm>
              <a:off x="3805825" y="2911100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gce79550db8_4_555"/>
            <p:cNvSpPr/>
            <p:nvPr/>
          </p:nvSpPr>
          <p:spPr>
            <a:xfrm>
              <a:off x="4196775" y="2987800"/>
              <a:ext cx="126650" cy="15750"/>
            </a:xfrm>
            <a:custGeom>
              <a:rect b="b" l="l" r="r" t="t"/>
              <a:pathLst>
                <a:path extrusionOk="0" h="630" w="5066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gce79550db8_4_555"/>
            <p:cNvSpPr/>
            <p:nvPr/>
          </p:nvSpPr>
          <p:spPr>
            <a:xfrm>
              <a:off x="3917650" y="2987800"/>
              <a:ext cx="247725" cy="15750"/>
            </a:xfrm>
            <a:custGeom>
              <a:rect b="b" l="l" r="r" t="t"/>
              <a:pathLst>
                <a:path extrusionOk="0" h="630" w="9909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gce79550db8_4_555"/>
            <p:cNvSpPr/>
            <p:nvPr/>
          </p:nvSpPr>
          <p:spPr>
            <a:xfrm>
              <a:off x="3805825" y="2987800"/>
              <a:ext cx="75800" cy="15750"/>
            </a:xfrm>
            <a:custGeom>
              <a:rect b="b" l="l" r="r" t="t"/>
              <a:pathLst>
                <a:path extrusionOk="0" h="630" w="3032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gce79550db8_4_555"/>
            <p:cNvSpPr/>
            <p:nvPr/>
          </p:nvSpPr>
          <p:spPr>
            <a:xfrm>
              <a:off x="4015625" y="3056200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gce79550db8_4_555"/>
            <p:cNvSpPr/>
            <p:nvPr/>
          </p:nvSpPr>
          <p:spPr>
            <a:xfrm>
              <a:off x="3805825" y="3056200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gce79550db8_4_555"/>
            <p:cNvSpPr/>
            <p:nvPr/>
          </p:nvSpPr>
          <p:spPr>
            <a:xfrm>
              <a:off x="4256850" y="3132925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gce79550db8_4_555"/>
            <p:cNvSpPr/>
            <p:nvPr/>
          </p:nvSpPr>
          <p:spPr>
            <a:xfrm>
              <a:off x="4112675" y="3132925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gce79550db8_4_555"/>
            <p:cNvSpPr/>
            <p:nvPr/>
          </p:nvSpPr>
          <p:spPr>
            <a:xfrm>
              <a:off x="3805825" y="3132925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gce79550db8_4_555"/>
            <p:cNvSpPr/>
            <p:nvPr/>
          </p:nvSpPr>
          <p:spPr>
            <a:xfrm>
              <a:off x="4047975" y="3210550"/>
              <a:ext cx="275450" cy="14825"/>
            </a:xfrm>
            <a:custGeom>
              <a:rect b="b" l="l" r="r" t="t"/>
              <a:pathLst>
                <a:path extrusionOk="0" h="593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gce79550db8_4_555"/>
            <p:cNvSpPr/>
            <p:nvPr/>
          </p:nvSpPr>
          <p:spPr>
            <a:xfrm>
              <a:off x="3805825" y="3210550"/>
              <a:ext cx="201500" cy="14825"/>
            </a:xfrm>
            <a:custGeom>
              <a:rect b="b" l="l" r="r" t="t"/>
              <a:pathLst>
                <a:path extrusionOk="0" h="593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gce79550db8_4_555"/>
            <p:cNvSpPr/>
            <p:nvPr/>
          </p:nvSpPr>
          <p:spPr>
            <a:xfrm>
              <a:off x="4196775" y="3287275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gce79550db8_4_555"/>
            <p:cNvSpPr/>
            <p:nvPr/>
          </p:nvSpPr>
          <p:spPr>
            <a:xfrm>
              <a:off x="3917650" y="3287275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gce79550db8_4_555"/>
            <p:cNvSpPr/>
            <p:nvPr/>
          </p:nvSpPr>
          <p:spPr>
            <a:xfrm>
              <a:off x="3805825" y="3287275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gce79550db8_4_555"/>
            <p:cNvSpPr/>
            <p:nvPr/>
          </p:nvSpPr>
          <p:spPr>
            <a:xfrm>
              <a:off x="1700350" y="3333475"/>
              <a:ext cx="69325" cy="154400"/>
            </a:xfrm>
            <a:custGeom>
              <a:rect b="b" l="l" r="r" t="t"/>
              <a:pathLst>
                <a:path extrusionOk="0" h="6176" w="2773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gce79550db8_4_555"/>
            <p:cNvSpPr/>
            <p:nvPr/>
          </p:nvSpPr>
          <p:spPr>
            <a:xfrm>
              <a:off x="1838975" y="3401875"/>
              <a:ext cx="69350" cy="86000"/>
            </a:xfrm>
            <a:custGeom>
              <a:rect b="b" l="l" r="r" t="t"/>
              <a:pathLst>
                <a:path extrusionOk="0" h="3440" w="2774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gce79550db8_4_555"/>
            <p:cNvSpPr/>
            <p:nvPr/>
          </p:nvSpPr>
          <p:spPr>
            <a:xfrm>
              <a:off x="1977625" y="3441625"/>
              <a:ext cx="69350" cy="46250"/>
            </a:xfrm>
            <a:custGeom>
              <a:rect b="b" l="l" r="r" t="t"/>
              <a:pathLst>
                <a:path extrusionOk="0" h="1850" w="2774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gce79550db8_4_555"/>
            <p:cNvSpPr/>
            <p:nvPr/>
          </p:nvSpPr>
          <p:spPr>
            <a:xfrm>
              <a:off x="2116250" y="3378775"/>
              <a:ext cx="69350" cy="109100"/>
            </a:xfrm>
            <a:custGeom>
              <a:rect b="b" l="l" r="r" t="t"/>
              <a:pathLst>
                <a:path extrusionOk="0" h="4364" w="2774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gce79550db8_4_555"/>
            <p:cNvSpPr/>
            <p:nvPr/>
          </p:nvSpPr>
          <p:spPr>
            <a:xfrm>
              <a:off x="2254900" y="3418525"/>
              <a:ext cx="69350" cy="69350"/>
            </a:xfrm>
            <a:custGeom>
              <a:rect b="b" l="l" r="r" t="t"/>
              <a:pathLst>
                <a:path extrusionOk="0" h="2774" w="2774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gce79550db8_4_555"/>
            <p:cNvSpPr/>
            <p:nvPr/>
          </p:nvSpPr>
          <p:spPr>
            <a:xfrm>
              <a:off x="2393550" y="3373225"/>
              <a:ext cx="69325" cy="114650"/>
            </a:xfrm>
            <a:custGeom>
              <a:rect b="b" l="l" r="r" t="t"/>
              <a:pathLst>
                <a:path extrusionOk="0" h="4586" w="2773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gce79550db8_4_555"/>
            <p:cNvSpPr/>
            <p:nvPr/>
          </p:nvSpPr>
          <p:spPr>
            <a:xfrm>
              <a:off x="2532175" y="3468425"/>
              <a:ext cx="69350" cy="19450"/>
            </a:xfrm>
            <a:custGeom>
              <a:rect b="b" l="l" r="r" t="t"/>
              <a:pathLst>
                <a:path extrusionOk="0" h="778" w="2774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gce79550db8_4_555"/>
            <p:cNvSpPr/>
            <p:nvPr/>
          </p:nvSpPr>
          <p:spPr>
            <a:xfrm>
              <a:off x="267082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gce79550db8_4_555"/>
            <p:cNvSpPr/>
            <p:nvPr/>
          </p:nvSpPr>
          <p:spPr>
            <a:xfrm>
              <a:off x="2809450" y="3431450"/>
              <a:ext cx="69350" cy="56425"/>
            </a:xfrm>
            <a:custGeom>
              <a:rect b="b" l="l" r="r" t="t"/>
              <a:pathLst>
                <a:path extrusionOk="0" h="2257" w="2774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gce79550db8_4_555"/>
            <p:cNvSpPr/>
            <p:nvPr/>
          </p:nvSpPr>
          <p:spPr>
            <a:xfrm>
              <a:off x="2948100" y="3465650"/>
              <a:ext cx="69350" cy="22225"/>
            </a:xfrm>
            <a:custGeom>
              <a:rect b="b" l="l" r="r" t="t"/>
              <a:pathLst>
                <a:path extrusionOk="0" h="889" w="2774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gce79550db8_4_555"/>
            <p:cNvSpPr/>
            <p:nvPr/>
          </p:nvSpPr>
          <p:spPr>
            <a:xfrm>
              <a:off x="3086750" y="3437000"/>
              <a:ext cx="69325" cy="50875"/>
            </a:xfrm>
            <a:custGeom>
              <a:rect b="b" l="l" r="r" t="t"/>
              <a:pathLst>
                <a:path extrusionOk="0" h="2035" w="2773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gce79550db8_4_555"/>
            <p:cNvSpPr/>
            <p:nvPr/>
          </p:nvSpPr>
          <p:spPr>
            <a:xfrm>
              <a:off x="322537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gce79550db8_4_555"/>
            <p:cNvSpPr/>
            <p:nvPr/>
          </p:nvSpPr>
          <p:spPr>
            <a:xfrm>
              <a:off x="3364025" y="3364900"/>
              <a:ext cx="69325" cy="122975"/>
            </a:xfrm>
            <a:custGeom>
              <a:rect b="b" l="l" r="r" t="t"/>
              <a:pathLst>
                <a:path extrusionOk="0" h="4919" w="2773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gce79550db8_4_555"/>
            <p:cNvSpPr/>
            <p:nvPr/>
          </p:nvSpPr>
          <p:spPr>
            <a:xfrm>
              <a:off x="3502650" y="3386175"/>
              <a:ext cx="69350" cy="101700"/>
            </a:xfrm>
            <a:custGeom>
              <a:rect b="b" l="l" r="r" t="t"/>
              <a:pathLst>
                <a:path extrusionOk="0" h="4068" w="2774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gce79550db8_4_555"/>
            <p:cNvSpPr/>
            <p:nvPr/>
          </p:nvSpPr>
          <p:spPr>
            <a:xfrm>
              <a:off x="3855725" y="1244650"/>
              <a:ext cx="170100" cy="822625"/>
            </a:xfrm>
            <a:custGeom>
              <a:rect b="b" l="l" r="r" t="t"/>
              <a:pathLst>
                <a:path extrusionOk="0" h="32905" w="6804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gce79550db8_4_555"/>
            <p:cNvSpPr/>
            <p:nvPr/>
          </p:nvSpPr>
          <p:spPr>
            <a:xfrm>
              <a:off x="4130225" y="1239100"/>
              <a:ext cx="302275" cy="14800"/>
            </a:xfrm>
            <a:custGeom>
              <a:rect b="b" l="l" r="r" t="t"/>
              <a:pathLst>
                <a:path extrusionOk="0" h="592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gce79550db8_4_555"/>
            <p:cNvSpPr/>
            <p:nvPr/>
          </p:nvSpPr>
          <p:spPr>
            <a:xfrm>
              <a:off x="4130225" y="13306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gce79550db8_4_555"/>
            <p:cNvSpPr/>
            <p:nvPr/>
          </p:nvSpPr>
          <p:spPr>
            <a:xfrm>
              <a:off x="4130225" y="14221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gce79550db8_4_555"/>
            <p:cNvSpPr/>
            <p:nvPr/>
          </p:nvSpPr>
          <p:spPr>
            <a:xfrm>
              <a:off x="1709575" y="454520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gce79550db8_4_555"/>
            <p:cNvSpPr/>
            <p:nvPr/>
          </p:nvSpPr>
          <p:spPr>
            <a:xfrm>
              <a:off x="1709575" y="463115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gce79550db8_4_555"/>
            <p:cNvSpPr/>
            <p:nvPr/>
          </p:nvSpPr>
          <p:spPr>
            <a:xfrm>
              <a:off x="1709575" y="4717125"/>
              <a:ext cx="317975" cy="15725"/>
            </a:xfrm>
            <a:custGeom>
              <a:rect b="b" l="l" r="r" t="t"/>
              <a:pathLst>
                <a:path extrusionOk="0" h="629" w="12719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gce79550db8_4_555"/>
            <p:cNvSpPr/>
            <p:nvPr/>
          </p:nvSpPr>
          <p:spPr>
            <a:xfrm>
              <a:off x="1709575" y="4803075"/>
              <a:ext cx="317975" cy="14800"/>
            </a:xfrm>
            <a:custGeom>
              <a:rect b="b" l="l" r="r" t="t"/>
              <a:pathLst>
                <a:path extrusionOk="0" h="592" w="12719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gce79550db8_4_555"/>
            <p:cNvSpPr/>
            <p:nvPr/>
          </p:nvSpPr>
          <p:spPr>
            <a:xfrm>
              <a:off x="2163400" y="3753100"/>
              <a:ext cx="949250" cy="949250"/>
            </a:xfrm>
            <a:custGeom>
              <a:rect b="b" l="l" r="r" t="t"/>
              <a:pathLst>
                <a:path extrusionOk="0" h="37970" w="3797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gce79550db8_4_555"/>
            <p:cNvSpPr/>
            <p:nvPr/>
          </p:nvSpPr>
          <p:spPr>
            <a:xfrm>
              <a:off x="2155075" y="3744775"/>
              <a:ext cx="965875" cy="965900"/>
            </a:xfrm>
            <a:custGeom>
              <a:rect b="b" l="l" r="r" t="t"/>
              <a:pathLst>
                <a:path extrusionOk="0" h="38636" w="38635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gce79550db8_4_555"/>
            <p:cNvSpPr/>
            <p:nvPr/>
          </p:nvSpPr>
          <p:spPr>
            <a:xfrm>
              <a:off x="2283550" y="3873250"/>
              <a:ext cx="708950" cy="708950"/>
            </a:xfrm>
            <a:custGeom>
              <a:rect b="b" l="l" r="r" t="t"/>
              <a:pathLst>
                <a:path extrusionOk="0" h="28358" w="28358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gce79550db8_4_555"/>
            <p:cNvSpPr/>
            <p:nvPr/>
          </p:nvSpPr>
          <p:spPr>
            <a:xfrm>
              <a:off x="2275225" y="3864950"/>
              <a:ext cx="725575" cy="725575"/>
            </a:xfrm>
            <a:custGeom>
              <a:rect b="b" l="l" r="r" t="t"/>
              <a:pathLst>
                <a:path extrusionOk="0" h="29023" w="29023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gce79550db8_4_555"/>
            <p:cNvSpPr/>
            <p:nvPr/>
          </p:nvSpPr>
          <p:spPr>
            <a:xfrm>
              <a:off x="2413875" y="4003575"/>
              <a:ext cx="448300" cy="448300"/>
            </a:xfrm>
            <a:custGeom>
              <a:rect b="b" l="l" r="r" t="t"/>
              <a:pathLst>
                <a:path extrusionOk="0" h="17932" w="17932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gce79550db8_4_555"/>
            <p:cNvSpPr/>
            <p:nvPr/>
          </p:nvSpPr>
          <p:spPr>
            <a:xfrm>
              <a:off x="2406475" y="3996175"/>
              <a:ext cx="463075" cy="463100"/>
            </a:xfrm>
            <a:custGeom>
              <a:rect b="b" l="l" r="r" t="t"/>
              <a:pathLst>
                <a:path extrusionOk="0" h="18524" w="18523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gce79550db8_4_555"/>
            <p:cNvSpPr/>
            <p:nvPr/>
          </p:nvSpPr>
          <p:spPr>
            <a:xfrm>
              <a:off x="1636575" y="3993425"/>
              <a:ext cx="469550" cy="468625"/>
            </a:xfrm>
            <a:custGeom>
              <a:rect b="b" l="l" r="r" t="t"/>
              <a:pathLst>
                <a:path extrusionOk="0" h="18745" w="18782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gce79550db8_4_555"/>
            <p:cNvSpPr/>
            <p:nvPr/>
          </p:nvSpPr>
          <p:spPr>
            <a:xfrm>
              <a:off x="1629175" y="3985100"/>
              <a:ext cx="484325" cy="485250"/>
            </a:xfrm>
            <a:custGeom>
              <a:rect b="b" l="l" r="r" t="t"/>
              <a:pathLst>
                <a:path extrusionOk="0" h="19410" w="19373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gce79550db8_4_555"/>
            <p:cNvSpPr/>
            <p:nvPr/>
          </p:nvSpPr>
          <p:spPr>
            <a:xfrm>
              <a:off x="1740075" y="4096925"/>
              <a:ext cx="262525" cy="262525"/>
            </a:xfrm>
            <a:custGeom>
              <a:rect b="b" l="l" r="r" t="t"/>
              <a:pathLst>
                <a:path extrusionOk="0" h="10501" w="10501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gce79550db8_4_555"/>
            <p:cNvSpPr/>
            <p:nvPr/>
          </p:nvSpPr>
          <p:spPr>
            <a:xfrm>
              <a:off x="1732700" y="4088600"/>
              <a:ext cx="277300" cy="278250"/>
            </a:xfrm>
            <a:custGeom>
              <a:rect b="b" l="l" r="r" t="t"/>
              <a:pathLst>
                <a:path extrusionOk="0" h="11130" w="11092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gce79550db8_4_555"/>
            <p:cNvSpPr/>
            <p:nvPr/>
          </p:nvSpPr>
          <p:spPr>
            <a:xfrm>
              <a:off x="1304750" y="4090450"/>
              <a:ext cx="274525" cy="274550"/>
            </a:xfrm>
            <a:custGeom>
              <a:rect b="b" l="l" r="r" t="t"/>
              <a:pathLst>
                <a:path extrusionOk="0" h="10982" w="10981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gce79550db8_4_555"/>
            <p:cNvSpPr/>
            <p:nvPr/>
          </p:nvSpPr>
          <p:spPr>
            <a:xfrm>
              <a:off x="1297350" y="4083075"/>
              <a:ext cx="290250" cy="289300"/>
            </a:xfrm>
            <a:custGeom>
              <a:rect b="b" l="l" r="r" t="t"/>
              <a:pathLst>
                <a:path extrusionOk="0" h="11572" w="1161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gce79550db8_4_555"/>
            <p:cNvSpPr/>
            <p:nvPr/>
          </p:nvSpPr>
          <p:spPr>
            <a:xfrm>
              <a:off x="1364825" y="4150550"/>
              <a:ext cx="154375" cy="154375"/>
            </a:xfrm>
            <a:custGeom>
              <a:rect b="b" l="l" r="r" t="t"/>
              <a:pathLst>
                <a:path extrusionOk="0" h="6175" w="6175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gce79550db8_4_555"/>
            <p:cNvSpPr/>
            <p:nvPr/>
          </p:nvSpPr>
          <p:spPr>
            <a:xfrm>
              <a:off x="1357450" y="4143150"/>
              <a:ext cx="169150" cy="169150"/>
            </a:xfrm>
            <a:custGeom>
              <a:rect b="b" l="l" r="r" t="t"/>
              <a:pathLst>
                <a:path extrusionOk="0" h="6766" w="6766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gce79550db8_4_555"/>
            <p:cNvSpPr/>
            <p:nvPr/>
          </p:nvSpPr>
          <p:spPr>
            <a:xfrm>
              <a:off x="1150400" y="4228175"/>
              <a:ext cx="1488100" cy="25"/>
            </a:xfrm>
            <a:custGeom>
              <a:rect b="b" l="l" r="r" t="t"/>
              <a:pathLst>
                <a:path extrusionOk="0" h="1" w="59524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gce79550db8_4_555"/>
            <p:cNvSpPr/>
            <p:nvPr/>
          </p:nvSpPr>
          <p:spPr>
            <a:xfrm>
              <a:off x="1143000" y="4219850"/>
              <a:ext cx="1502900" cy="15750"/>
            </a:xfrm>
            <a:custGeom>
              <a:rect b="b" l="l" r="r" t="t"/>
              <a:pathLst>
                <a:path extrusionOk="0" h="630" w="60116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gce79550db8_4_555"/>
            <p:cNvSpPr/>
            <p:nvPr/>
          </p:nvSpPr>
          <p:spPr>
            <a:xfrm>
              <a:off x="2662500" y="939625"/>
              <a:ext cx="943700" cy="739450"/>
            </a:xfrm>
            <a:custGeom>
              <a:rect b="b" l="l" r="r" t="t"/>
              <a:pathLst>
                <a:path extrusionOk="0" h="29578" w="37748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gce79550db8_4_555"/>
            <p:cNvSpPr/>
            <p:nvPr/>
          </p:nvSpPr>
          <p:spPr>
            <a:xfrm>
              <a:off x="2752150" y="1489575"/>
              <a:ext cx="854050" cy="189500"/>
            </a:xfrm>
            <a:custGeom>
              <a:rect b="b" l="l" r="r" t="t"/>
              <a:pathLst>
                <a:path extrusionOk="0" h="7580" w="34162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gce79550db8_4_555"/>
            <p:cNvSpPr/>
            <p:nvPr/>
          </p:nvSpPr>
          <p:spPr>
            <a:xfrm>
              <a:off x="2662500" y="1694750"/>
              <a:ext cx="943700" cy="74900"/>
            </a:xfrm>
            <a:custGeom>
              <a:rect b="b" l="l" r="r" t="t"/>
              <a:pathLst>
                <a:path extrusionOk="0" h="2996" w="37748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gce79550db8_4_555"/>
            <p:cNvSpPr/>
            <p:nvPr/>
          </p:nvSpPr>
          <p:spPr>
            <a:xfrm>
              <a:off x="2662500" y="1679050"/>
              <a:ext cx="943700" cy="15725"/>
            </a:xfrm>
            <a:custGeom>
              <a:rect b="b" l="l" r="r" t="t"/>
              <a:pathLst>
                <a:path extrusionOk="0" h="629" w="37748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gce79550db8_4_555"/>
            <p:cNvSpPr/>
            <p:nvPr/>
          </p:nvSpPr>
          <p:spPr>
            <a:xfrm>
              <a:off x="2655100" y="932250"/>
              <a:ext cx="959425" cy="844800"/>
            </a:xfrm>
            <a:custGeom>
              <a:rect b="b" l="l" r="r" t="t"/>
              <a:pathLst>
                <a:path extrusionOk="0" h="33792" w="38377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gce79550db8_4_555"/>
            <p:cNvSpPr/>
            <p:nvPr/>
          </p:nvSpPr>
          <p:spPr>
            <a:xfrm>
              <a:off x="2662500" y="939625"/>
              <a:ext cx="943700" cy="141450"/>
            </a:xfrm>
            <a:custGeom>
              <a:rect b="b" l="l" r="r" t="t"/>
              <a:pathLst>
                <a:path extrusionOk="0" h="5658" w="37748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gce79550db8_4_555"/>
            <p:cNvSpPr/>
            <p:nvPr/>
          </p:nvSpPr>
          <p:spPr>
            <a:xfrm>
              <a:off x="2655100" y="932250"/>
              <a:ext cx="959425" cy="156225"/>
            </a:xfrm>
            <a:custGeom>
              <a:rect b="b" l="l" r="r" t="t"/>
              <a:pathLst>
                <a:path extrusionOk="0" h="6249" w="38377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gce79550db8_4_555"/>
            <p:cNvSpPr/>
            <p:nvPr/>
          </p:nvSpPr>
          <p:spPr>
            <a:xfrm>
              <a:off x="2942550" y="1191950"/>
              <a:ext cx="389150" cy="389150"/>
            </a:xfrm>
            <a:custGeom>
              <a:rect b="b" l="l" r="r" t="t"/>
              <a:pathLst>
                <a:path extrusionOk="0" h="15566" w="15566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gce79550db8_4_555"/>
            <p:cNvSpPr/>
            <p:nvPr/>
          </p:nvSpPr>
          <p:spPr>
            <a:xfrm>
              <a:off x="2935150" y="1183650"/>
              <a:ext cx="404850" cy="404850"/>
            </a:xfrm>
            <a:custGeom>
              <a:rect b="b" l="l" r="r" t="t"/>
              <a:pathLst>
                <a:path extrusionOk="0" h="16194" w="16194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gce79550db8_4_555"/>
            <p:cNvSpPr/>
            <p:nvPr/>
          </p:nvSpPr>
          <p:spPr>
            <a:xfrm>
              <a:off x="3046075" y="1257575"/>
              <a:ext cx="228325" cy="263450"/>
            </a:xfrm>
            <a:custGeom>
              <a:rect b="b" l="l" r="r" t="t"/>
              <a:pathLst>
                <a:path extrusionOk="0" h="10538" w="9133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gce79550db8_4_555"/>
            <p:cNvSpPr/>
            <p:nvPr/>
          </p:nvSpPr>
          <p:spPr>
            <a:xfrm>
              <a:off x="3038675" y="1250425"/>
              <a:ext cx="243100" cy="278675"/>
            </a:xfrm>
            <a:custGeom>
              <a:rect b="b" l="l" r="r" t="t"/>
              <a:pathLst>
                <a:path extrusionOk="0" h="11147" w="9724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0" name="Google Shape;2320;gce79550db8_4_555"/>
          <p:cNvGrpSpPr/>
          <p:nvPr/>
        </p:nvGrpSpPr>
        <p:grpSpPr>
          <a:xfrm>
            <a:off x="571897" y="1346173"/>
            <a:ext cx="635100" cy="734640"/>
            <a:chOff x="731647" y="573573"/>
            <a:chExt cx="635100" cy="734640"/>
          </a:xfrm>
        </p:grpSpPr>
        <p:grpSp>
          <p:nvGrpSpPr>
            <p:cNvPr id="2321" name="Google Shape;2321;gce79550db8_4_555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322" name="Google Shape;2322;gce79550db8_4_555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3" name="Google Shape;2323;gce79550db8_4_555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24" name="Google Shape;2324;gce79550db8_4_555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325" name="Google Shape;2325;gce79550db8_4_55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6" name="Google Shape;2326;gce79550db8_4_55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7" name="Google Shape;2327;gce79550db8_4_55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328" name="Google Shape;2328;gce79550db8_4_555"/>
          <p:cNvGrpSpPr/>
          <p:nvPr/>
        </p:nvGrpSpPr>
        <p:grpSpPr>
          <a:xfrm>
            <a:off x="571897" y="2423060"/>
            <a:ext cx="635100" cy="733491"/>
            <a:chOff x="731647" y="1650460"/>
            <a:chExt cx="635100" cy="733491"/>
          </a:xfrm>
        </p:grpSpPr>
        <p:grpSp>
          <p:nvGrpSpPr>
            <p:cNvPr id="2329" name="Google Shape;2329;gce79550db8_4_555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330" name="Google Shape;2330;gce79550db8_4_555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1" name="Google Shape;2331;gce79550db8_4_555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32" name="Google Shape;2332;gce79550db8_4_555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333" name="Google Shape;2333;gce79550db8_4_55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4" name="Google Shape;2334;gce79550db8_4_55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5" name="Google Shape;2335;gce79550db8_4_55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336" name="Google Shape;2336;gce79550db8_4_555"/>
          <p:cNvGrpSpPr/>
          <p:nvPr/>
        </p:nvGrpSpPr>
        <p:grpSpPr>
          <a:xfrm>
            <a:off x="571897" y="3500877"/>
            <a:ext cx="635100" cy="734983"/>
            <a:chOff x="731647" y="2728277"/>
            <a:chExt cx="635100" cy="734983"/>
          </a:xfrm>
        </p:grpSpPr>
        <p:grpSp>
          <p:nvGrpSpPr>
            <p:cNvPr id="2337" name="Google Shape;2337;gce79550db8_4_555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338" name="Google Shape;2338;gce79550db8_4_555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9" name="Google Shape;2339;gce79550db8_4_555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0" name="Google Shape;2340;gce79550db8_4_555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341" name="Google Shape;2341;gce79550db8_4_55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2" name="Google Shape;2342;gce79550db8_4_55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3" name="Google Shape;2343;gce79550db8_4_55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44" name="Google Shape;2344;gce79550db8_4_555"/>
          <p:cNvSpPr txBox="1"/>
          <p:nvPr>
            <p:ph type="title"/>
          </p:nvPr>
        </p:nvSpPr>
        <p:spPr>
          <a:xfrm>
            <a:off x="3197199" y="529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LAB 1</a:t>
            </a:r>
            <a:endParaRPr/>
          </a:p>
        </p:txBody>
      </p:sp>
      <p:sp>
        <p:nvSpPr>
          <p:cNvPr id="2345" name="Google Shape;2345;gce79550db8_4_555"/>
          <p:cNvSpPr txBox="1"/>
          <p:nvPr>
            <p:ph idx="9" type="title"/>
          </p:nvPr>
        </p:nvSpPr>
        <p:spPr>
          <a:xfrm>
            <a:off x="654066" y="14949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346" name="Google Shape;2346;gce79550db8_4_555"/>
          <p:cNvSpPr txBox="1"/>
          <p:nvPr>
            <p:ph idx="13" type="title"/>
          </p:nvPr>
        </p:nvSpPr>
        <p:spPr>
          <a:xfrm>
            <a:off x="654066" y="25739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347" name="Google Shape;2347;gce79550db8_4_555"/>
          <p:cNvSpPr txBox="1"/>
          <p:nvPr>
            <p:ph idx="14" type="title"/>
          </p:nvPr>
        </p:nvSpPr>
        <p:spPr>
          <a:xfrm>
            <a:off x="654066" y="36529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348" name="Google Shape;2348;gce79550db8_4_555"/>
          <p:cNvSpPr txBox="1"/>
          <p:nvPr>
            <p:ph idx="1" type="subTitle"/>
          </p:nvPr>
        </p:nvSpPr>
        <p:spPr>
          <a:xfrm>
            <a:off x="1393746" y="1305981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Brainstorming</a:t>
            </a:r>
            <a:r>
              <a:rPr lang="en"/>
              <a:t> Ideas with purpose</a:t>
            </a:r>
            <a:endParaRPr/>
          </a:p>
        </p:txBody>
      </p:sp>
      <p:sp>
        <p:nvSpPr>
          <p:cNvPr id="2349" name="Google Shape;2349;gce79550db8_4_555"/>
          <p:cNvSpPr txBox="1"/>
          <p:nvPr>
            <p:ph idx="1" type="subTitle"/>
          </p:nvPr>
        </p:nvSpPr>
        <p:spPr>
          <a:xfrm>
            <a:off x="1344896" y="2417993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Importance of Initial Planning</a:t>
            </a:r>
            <a:endParaRPr/>
          </a:p>
        </p:txBody>
      </p:sp>
      <p:sp>
        <p:nvSpPr>
          <p:cNvPr id="2350" name="Google Shape;2350;gce79550db8_4_555"/>
          <p:cNvSpPr txBox="1"/>
          <p:nvPr>
            <p:ph idx="1" type="subTitle"/>
          </p:nvPr>
        </p:nvSpPr>
        <p:spPr>
          <a:xfrm>
            <a:off x="1322533" y="3423306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Meeting functional requirements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5" name="Google Shape;2355;gce79550db8_4_808"/>
          <p:cNvGrpSpPr/>
          <p:nvPr/>
        </p:nvGrpSpPr>
        <p:grpSpPr>
          <a:xfrm>
            <a:off x="3851535" y="1510458"/>
            <a:ext cx="4986218" cy="3106404"/>
            <a:chOff x="127456" y="825025"/>
            <a:chExt cx="6598144" cy="4111175"/>
          </a:xfrm>
        </p:grpSpPr>
        <p:sp>
          <p:nvSpPr>
            <p:cNvPr id="2356" name="Google Shape;2356;gce79550db8_4_808"/>
            <p:cNvSpPr/>
            <p:nvPr/>
          </p:nvSpPr>
          <p:spPr>
            <a:xfrm>
              <a:off x="918425" y="825150"/>
              <a:ext cx="5767425" cy="4096250"/>
            </a:xfrm>
            <a:custGeom>
              <a:rect b="b" l="l" r="r" t="t"/>
              <a:pathLst>
                <a:path extrusionOk="0" h="163850" w="230697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gce79550db8_4_808"/>
            <p:cNvSpPr/>
            <p:nvPr/>
          </p:nvSpPr>
          <p:spPr>
            <a:xfrm>
              <a:off x="127456" y="825025"/>
              <a:ext cx="5751725" cy="4096375"/>
            </a:xfrm>
            <a:custGeom>
              <a:rect b="b" l="l" r="r" t="t"/>
              <a:pathLst>
                <a:path extrusionOk="0" h="163855" w="230069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gce79550db8_4_808"/>
            <p:cNvSpPr/>
            <p:nvPr/>
          </p:nvSpPr>
          <p:spPr>
            <a:xfrm>
              <a:off x="3502650" y="1514850"/>
              <a:ext cx="2496475" cy="3178275"/>
            </a:xfrm>
            <a:custGeom>
              <a:rect b="b" l="l" r="r" t="t"/>
              <a:pathLst>
                <a:path extrusionOk="0" h="127131" w="99859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gce79550db8_4_808"/>
            <p:cNvSpPr/>
            <p:nvPr/>
          </p:nvSpPr>
          <p:spPr>
            <a:xfrm>
              <a:off x="3547025" y="1507125"/>
              <a:ext cx="2405875" cy="3193375"/>
            </a:xfrm>
            <a:custGeom>
              <a:rect b="b" l="l" r="r" t="t"/>
              <a:pathLst>
                <a:path extrusionOk="0" h="127735" w="96235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gce79550db8_4_808"/>
            <p:cNvSpPr/>
            <p:nvPr/>
          </p:nvSpPr>
          <p:spPr>
            <a:xfrm>
              <a:off x="4746725" y="1839875"/>
              <a:ext cx="464000" cy="184875"/>
            </a:xfrm>
            <a:custGeom>
              <a:rect b="b" l="l" r="r" t="t"/>
              <a:pathLst>
                <a:path extrusionOk="0" h="7395" w="1856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gce79550db8_4_808"/>
            <p:cNvSpPr/>
            <p:nvPr/>
          </p:nvSpPr>
          <p:spPr>
            <a:xfrm>
              <a:off x="5240275" y="1582925"/>
              <a:ext cx="685825" cy="691375"/>
            </a:xfrm>
            <a:custGeom>
              <a:rect b="b" l="l" r="r" t="t"/>
              <a:pathLst>
                <a:path extrusionOk="0" h="27655" w="27433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gce79550db8_4_808"/>
            <p:cNvSpPr/>
            <p:nvPr/>
          </p:nvSpPr>
          <p:spPr>
            <a:xfrm>
              <a:off x="5406650" y="1584775"/>
              <a:ext cx="438125" cy="367875"/>
            </a:xfrm>
            <a:custGeom>
              <a:rect b="b" l="l" r="r" t="t"/>
              <a:pathLst>
                <a:path extrusionOk="0" h="14715" w="17525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gce79550db8_4_808"/>
            <p:cNvSpPr/>
            <p:nvPr/>
          </p:nvSpPr>
          <p:spPr>
            <a:xfrm>
              <a:off x="4434325" y="2717300"/>
              <a:ext cx="1258875" cy="2210575"/>
            </a:xfrm>
            <a:custGeom>
              <a:rect b="b" l="l" r="r" t="t"/>
              <a:pathLst>
                <a:path extrusionOk="0" h="88423" w="50355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gce79550db8_4_808"/>
            <p:cNvSpPr/>
            <p:nvPr/>
          </p:nvSpPr>
          <p:spPr>
            <a:xfrm>
              <a:off x="4426000" y="2709600"/>
              <a:ext cx="1275500" cy="2226600"/>
            </a:xfrm>
            <a:custGeom>
              <a:rect b="b" l="l" r="r" t="t"/>
              <a:pathLst>
                <a:path extrusionOk="0" h="89064" w="5102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gce79550db8_4_808"/>
            <p:cNvSpPr/>
            <p:nvPr/>
          </p:nvSpPr>
          <p:spPr>
            <a:xfrm>
              <a:off x="5009200" y="2762300"/>
              <a:ext cx="495450" cy="732950"/>
            </a:xfrm>
            <a:custGeom>
              <a:rect b="b" l="l" r="r" t="t"/>
              <a:pathLst>
                <a:path extrusionOk="0" h="29318" w="19818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gce79550db8_4_808"/>
            <p:cNvSpPr/>
            <p:nvPr/>
          </p:nvSpPr>
          <p:spPr>
            <a:xfrm>
              <a:off x="5024925" y="2762300"/>
              <a:ext cx="478800" cy="363925"/>
            </a:xfrm>
            <a:custGeom>
              <a:rect b="b" l="l" r="r" t="t"/>
              <a:pathLst>
                <a:path extrusionOk="0" h="14557" w="19152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gce79550db8_4_808"/>
            <p:cNvSpPr/>
            <p:nvPr/>
          </p:nvSpPr>
          <p:spPr>
            <a:xfrm>
              <a:off x="5031400" y="2805725"/>
              <a:ext cx="452900" cy="320750"/>
            </a:xfrm>
            <a:custGeom>
              <a:rect b="b" l="l" r="r" t="t"/>
              <a:pathLst>
                <a:path extrusionOk="0" h="12830" w="18116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gce79550db8_4_808"/>
            <p:cNvSpPr/>
            <p:nvPr/>
          </p:nvSpPr>
          <p:spPr>
            <a:xfrm>
              <a:off x="5001825" y="2754200"/>
              <a:ext cx="510200" cy="748450"/>
            </a:xfrm>
            <a:custGeom>
              <a:rect b="b" l="l" r="r" t="t"/>
              <a:pathLst>
                <a:path extrusionOk="0" h="29938" w="20408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gce79550db8_4_808"/>
            <p:cNvSpPr/>
            <p:nvPr/>
          </p:nvSpPr>
          <p:spPr>
            <a:xfrm>
              <a:off x="5354875" y="2859575"/>
              <a:ext cx="133125" cy="419400"/>
            </a:xfrm>
            <a:custGeom>
              <a:rect b="b" l="l" r="r" t="t"/>
              <a:pathLst>
                <a:path extrusionOk="0" h="16776" w="5325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gce79550db8_4_808"/>
            <p:cNvSpPr/>
            <p:nvPr/>
          </p:nvSpPr>
          <p:spPr>
            <a:xfrm>
              <a:off x="3913950" y="2701900"/>
              <a:ext cx="2461350" cy="2225975"/>
            </a:xfrm>
            <a:custGeom>
              <a:rect b="b" l="l" r="r" t="t"/>
              <a:pathLst>
                <a:path extrusionOk="0" h="89039" w="98454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gce79550db8_4_808"/>
            <p:cNvSpPr/>
            <p:nvPr/>
          </p:nvSpPr>
          <p:spPr>
            <a:xfrm>
              <a:off x="5139525" y="3731850"/>
              <a:ext cx="1235775" cy="1196025"/>
            </a:xfrm>
            <a:custGeom>
              <a:rect b="b" l="l" r="r" t="t"/>
              <a:pathLst>
                <a:path extrusionOk="0" h="47841" w="49431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gce79550db8_4_808"/>
            <p:cNvSpPr/>
            <p:nvPr/>
          </p:nvSpPr>
          <p:spPr>
            <a:xfrm>
              <a:off x="3913950" y="3766050"/>
              <a:ext cx="429825" cy="1161825"/>
            </a:xfrm>
            <a:custGeom>
              <a:rect b="b" l="l" r="r" t="t"/>
              <a:pathLst>
                <a:path extrusionOk="0" h="46473" w="17193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gce79550db8_4_808"/>
            <p:cNvSpPr/>
            <p:nvPr/>
          </p:nvSpPr>
          <p:spPr>
            <a:xfrm>
              <a:off x="5142300" y="4519325"/>
              <a:ext cx="933525" cy="401150"/>
            </a:xfrm>
            <a:custGeom>
              <a:rect b="b" l="l" r="r" t="t"/>
              <a:pathLst>
                <a:path extrusionOk="0" h="16046" w="37341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gce79550db8_4_808"/>
            <p:cNvSpPr/>
            <p:nvPr/>
          </p:nvSpPr>
          <p:spPr>
            <a:xfrm>
              <a:off x="3925975" y="4024850"/>
              <a:ext cx="355850" cy="895625"/>
            </a:xfrm>
            <a:custGeom>
              <a:rect b="b" l="l" r="r" t="t"/>
              <a:pathLst>
                <a:path extrusionOk="0" h="35825" w="14234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gce79550db8_4_808"/>
            <p:cNvSpPr/>
            <p:nvPr/>
          </p:nvSpPr>
          <p:spPr>
            <a:xfrm>
              <a:off x="3906550" y="2694575"/>
              <a:ext cx="2476150" cy="2241625"/>
            </a:xfrm>
            <a:custGeom>
              <a:rect b="b" l="l" r="r" t="t"/>
              <a:pathLst>
                <a:path extrusionOk="0" h="89665" w="99046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gce79550db8_4_808"/>
            <p:cNvSpPr/>
            <p:nvPr/>
          </p:nvSpPr>
          <p:spPr>
            <a:xfrm>
              <a:off x="4643200" y="2691125"/>
              <a:ext cx="389150" cy="1764450"/>
            </a:xfrm>
            <a:custGeom>
              <a:rect b="b" l="l" r="r" t="t"/>
              <a:pathLst>
                <a:path extrusionOk="0" h="70578" w="15566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gce79550db8_4_808"/>
            <p:cNvSpPr/>
            <p:nvPr/>
          </p:nvSpPr>
          <p:spPr>
            <a:xfrm>
              <a:off x="5353025" y="2758425"/>
              <a:ext cx="360500" cy="1559225"/>
            </a:xfrm>
            <a:custGeom>
              <a:rect b="b" l="l" r="r" t="t"/>
              <a:pathLst>
                <a:path extrusionOk="0" h="62369" w="1442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gce79550db8_4_808"/>
            <p:cNvSpPr/>
            <p:nvPr/>
          </p:nvSpPr>
          <p:spPr>
            <a:xfrm>
              <a:off x="4686650" y="3654175"/>
              <a:ext cx="1109125" cy="736700"/>
            </a:xfrm>
            <a:custGeom>
              <a:rect b="b" l="l" r="r" t="t"/>
              <a:pathLst>
                <a:path extrusionOk="0" h="29468" w="44365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gce79550db8_4_808"/>
            <p:cNvSpPr/>
            <p:nvPr/>
          </p:nvSpPr>
          <p:spPr>
            <a:xfrm>
              <a:off x="5364125" y="3758650"/>
              <a:ext cx="397450" cy="161775"/>
            </a:xfrm>
            <a:custGeom>
              <a:rect b="b" l="l" r="r" t="t"/>
              <a:pathLst>
                <a:path extrusionOk="0" h="6471" w="15898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gce79550db8_4_808"/>
            <p:cNvSpPr/>
            <p:nvPr/>
          </p:nvSpPr>
          <p:spPr>
            <a:xfrm>
              <a:off x="4686650" y="3815025"/>
              <a:ext cx="824450" cy="575850"/>
            </a:xfrm>
            <a:custGeom>
              <a:rect b="b" l="l" r="r" t="t"/>
              <a:pathLst>
                <a:path extrusionOk="0" h="23034" w="32978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gce79550db8_4_808"/>
            <p:cNvSpPr/>
            <p:nvPr/>
          </p:nvSpPr>
          <p:spPr>
            <a:xfrm>
              <a:off x="5364125" y="3758650"/>
              <a:ext cx="329075" cy="154375"/>
            </a:xfrm>
            <a:custGeom>
              <a:rect b="b" l="l" r="r" t="t"/>
              <a:pathLst>
                <a:path extrusionOk="0" h="6175" w="13163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gce79550db8_4_808"/>
            <p:cNvSpPr/>
            <p:nvPr/>
          </p:nvSpPr>
          <p:spPr>
            <a:xfrm>
              <a:off x="4747650" y="3832600"/>
              <a:ext cx="740350" cy="496350"/>
            </a:xfrm>
            <a:custGeom>
              <a:rect b="b" l="l" r="r" t="t"/>
              <a:pathLst>
                <a:path extrusionOk="0" h="19854" w="29614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gce79550db8_4_808"/>
            <p:cNvSpPr/>
            <p:nvPr/>
          </p:nvSpPr>
          <p:spPr>
            <a:xfrm>
              <a:off x="5105325" y="4022100"/>
              <a:ext cx="42550" cy="68175"/>
            </a:xfrm>
            <a:custGeom>
              <a:rect b="b" l="l" r="r" t="t"/>
              <a:pathLst>
                <a:path extrusionOk="0" h="2727" w="1702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gce79550db8_4_808"/>
            <p:cNvSpPr/>
            <p:nvPr/>
          </p:nvSpPr>
          <p:spPr>
            <a:xfrm>
              <a:off x="5196825" y="3955100"/>
              <a:ext cx="80450" cy="159375"/>
            </a:xfrm>
            <a:custGeom>
              <a:rect b="b" l="l" r="r" t="t"/>
              <a:pathLst>
                <a:path extrusionOk="0" h="6375" w="3218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gce79550db8_4_808"/>
            <p:cNvSpPr/>
            <p:nvPr/>
          </p:nvSpPr>
          <p:spPr>
            <a:xfrm>
              <a:off x="5292025" y="3860550"/>
              <a:ext cx="109100" cy="194575"/>
            </a:xfrm>
            <a:custGeom>
              <a:rect b="b" l="l" r="r" t="t"/>
              <a:pathLst>
                <a:path extrusionOk="0" h="7783" w="4364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gce79550db8_4_808"/>
            <p:cNvSpPr/>
            <p:nvPr/>
          </p:nvSpPr>
          <p:spPr>
            <a:xfrm>
              <a:off x="4678325" y="3645900"/>
              <a:ext cx="1122075" cy="752975"/>
            </a:xfrm>
            <a:custGeom>
              <a:rect b="b" l="l" r="r" t="t"/>
              <a:pathLst>
                <a:path extrusionOk="0" h="30119" w="44883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gce79550db8_4_808"/>
            <p:cNvSpPr/>
            <p:nvPr/>
          </p:nvSpPr>
          <p:spPr>
            <a:xfrm>
              <a:off x="3709700" y="2698525"/>
              <a:ext cx="1055525" cy="2070975"/>
            </a:xfrm>
            <a:custGeom>
              <a:rect b="b" l="l" r="r" t="t"/>
              <a:pathLst>
                <a:path extrusionOk="0" h="82839" w="42221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gce79550db8_4_808"/>
            <p:cNvSpPr/>
            <p:nvPr/>
          </p:nvSpPr>
          <p:spPr>
            <a:xfrm>
              <a:off x="3709700" y="3396325"/>
              <a:ext cx="1024100" cy="1373175"/>
            </a:xfrm>
            <a:custGeom>
              <a:rect b="b" l="l" r="r" t="t"/>
              <a:pathLst>
                <a:path extrusionOk="0" h="54927" w="40964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gce79550db8_4_808"/>
            <p:cNvSpPr/>
            <p:nvPr/>
          </p:nvSpPr>
          <p:spPr>
            <a:xfrm>
              <a:off x="3718000" y="3645900"/>
              <a:ext cx="1007475" cy="1115600"/>
            </a:xfrm>
            <a:custGeom>
              <a:rect b="b" l="l" r="r" t="t"/>
              <a:pathLst>
                <a:path extrusionOk="0" h="44624" w="40299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gce79550db8_4_808"/>
            <p:cNvSpPr/>
            <p:nvPr/>
          </p:nvSpPr>
          <p:spPr>
            <a:xfrm>
              <a:off x="3702300" y="2691125"/>
              <a:ext cx="1071250" cy="2086100"/>
            </a:xfrm>
            <a:custGeom>
              <a:rect b="b" l="l" r="r" t="t"/>
              <a:pathLst>
                <a:path extrusionOk="0" h="83444" w="4285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gce79550db8_4_808"/>
            <p:cNvSpPr/>
            <p:nvPr/>
          </p:nvSpPr>
          <p:spPr>
            <a:xfrm>
              <a:off x="4389950" y="3681000"/>
              <a:ext cx="277300" cy="403025"/>
            </a:xfrm>
            <a:custGeom>
              <a:rect b="b" l="l" r="r" t="t"/>
              <a:pathLst>
                <a:path extrusionOk="0" h="16121" w="11092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gce79550db8_4_808"/>
            <p:cNvSpPr/>
            <p:nvPr/>
          </p:nvSpPr>
          <p:spPr>
            <a:xfrm>
              <a:off x="4381625" y="3673250"/>
              <a:ext cx="293950" cy="419075"/>
            </a:xfrm>
            <a:custGeom>
              <a:rect b="b" l="l" r="r" t="t"/>
              <a:pathLst>
                <a:path extrusionOk="0" h="16763" w="11758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gce79550db8_4_808"/>
            <p:cNvSpPr/>
            <p:nvPr/>
          </p:nvSpPr>
          <p:spPr>
            <a:xfrm>
              <a:off x="4512875" y="3582125"/>
              <a:ext cx="70275" cy="158075"/>
            </a:xfrm>
            <a:custGeom>
              <a:rect b="b" l="l" r="r" t="t"/>
              <a:pathLst>
                <a:path extrusionOk="0" h="6323" w="2811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gce79550db8_4_808"/>
            <p:cNvSpPr/>
            <p:nvPr/>
          </p:nvSpPr>
          <p:spPr>
            <a:xfrm>
              <a:off x="4505475" y="3574725"/>
              <a:ext cx="85075" cy="172850"/>
            </a:xfrm>
            <a:custGeom>
              <a:rect b="b" l="l" r="r" t="t"/>
              <a:pathLst>
                <a:path extrusionOk="0" h="6914" w="3403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gce79550db8_4_808"/>
            <p:cNvSpPr/>
            <p:nvPr/>
          </p:nvSpPr>
          <p:spPr>
            <a:xfrm>
              <a:off x="5426975" y="3461900"/>
              <a:ext cx="1298625" cy="1073150"/>
            </a:xfrm>
            <a:custGeom>
              <a:rect b="b" l="l" r="r" t="t"/>
              <a:pathLst>
                <a:path extrusionOk="0" h="42926" w="51945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gce79550db8_4_808"/>
            <p:cNvSpPr/>
            <p:nvPr/>
          </p:nvSpPr>
          <p:spPr>
            <a:xfrm>
              <a:off x="5426975" y="3453650"/>
              <a:ext cx="1297700" cy="1088800"/>
            </a:xfrm>
            <a:custGeom>
              <a:rect b="b" l="l" r="r" t="t"/>
              <a:pathLst>
                <a:path extrusionOk="0" h="43552" w="51908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gce79550db8_4_808"/>
            <p:cNvSpPr/>
            <p:nvPr/>
          </p:nvSpPr>
          <p:spPr>
            <a:xfrm>
              <a:off x="5548050" y="4175700"/>
              <a:ext cx="53625" cy="94825"/>
            </a:xfrm>
            <a:custGeom>
              <a:rect b="b" l="l" r="r" t="t"/>
              <a:pathLst>
                <a:path extrusionOk="0" h="3793" w="2145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gce79550db8_4_808"/>
            <p:cNvSpPr/>
            <p:nvPr/>
          </p:nvSpPr>
          <p:spPr>
            <a:xfrm>
              <a:off x="5610900" y="3469350"/>
              <a:ext cx="451075" cy="661600"/>
            </a:xfrm>
            <a:custGeom>
              <a:rect b="b" l="l" r="r" t="t"/>
              <a:pathLst>
                <a:path extrusionOk="0" h="26464" w="18043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gce79550db8_4_808"/>
            <p:cNvSpPr/>
            <p:nvPr/>
          </p:nvSpPr>
          <p:spPr>
            <a:xfrm>
              <a:off x="6081350" y="3473050"/>
              <a:ext cx="74900" cy="17575"/>
            </a:xfrm>
            <a:custGeom>
              <a:rect b="b" l="l" r="r" t="t"/>
              <a:pathLst>
                <a:path extrusionOk="0" h="703" w="2996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gce79550db8_4_808"/>
            <p:cNvSpPr/>
            <p:nvPr/>
          </p:nvSpPr>
          <p:spPr>
            <a:xfrm>
              <a:off x="6350325" y="4060025"/>
              <a:ext cx="263225" cy="113650"/>
            </a:xfrm>
            <a:custGeom>
              <a:rect b="b" l="l" r="r" t="t"/>
              <a:pathLst>
                <a:path extrusionOk="0" h="4546" w="10529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gce79550db8_4_808"/>
            <p:cNvSpPr/>
            <p:nvPr/>
          </p:nvSpPr>
          <p:spPr>
            <a:xfrm>
              <a:off x="6386375" y="4075675"/>
              <a:ext cx="210750" cy="90600"/>
            </a:xfrm>
            <a:custGeom>
              <a:rect b="b" l="l" r="r" t="t"/>
              <a:pathLst>
                <a:path extrusionOk="0" h="3624" w="843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gce79550db8_4_808"/>
            <p:cNvSpPr/>
            <p:nvPr/>
          </p:nvSpPr>
          <p:spPr>
            <a:xfrm>
              <a:off x="6371575" y="4051650"/>
              <a:ext cx="240325" cy="130350"/>
            </a:xfrm>
            <a:custGeom>
              <a:rect b="b" l="l" r="r" t="t"/>
              <a:pathLst>
                <a:path extrusionOk="0" h="5214" w="9613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gce79550db8_4_808"/>
            <p:cNvSpPr/>
            <p:nvPr/>
          </p:nvSpPr>
          <p:spPr>
            <a:xfrm>
              <a:off x="6319825" y="3967450"/>
              <a:ext cx="358550" cy="155375"/>
            </a:xfrm>
            <a:custGeom>
              <a:rect b="b" l="l" r="r" t="t"/>
              <a:pathLst>
                <a:path extrusionOk="0" h="6215" w="14342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gce79550db8_4_808"/>
            <p:cNvSpPr/>
            <p:nvPr/>
          </p:nvSpPr>
          <p:spPr>
            <a:xfrm>
              <a:off x="6366950" y="3975850"/>
              <a:ext cx="291175" cy="139600"/>
            </a:xfrm>
            <a:custGeom>
              <a:rect b="b" l="l" r="r" t="t"/>
              <a:pathLst>
                <a:path extrusionOk="0" h="5584" w="11647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gce79550db8_4_808"/>
            <p:cNvSpPr/>
            <p:nvPr/>
          </p:nvSpPr>
          <p:spPr>
            <a:xfrm>
              <a:off x="6351250" y="3960150"/>
              <a:ext cx="321650" cy="170075"/>
            </a:xfrm>
            <a:custGeom>
              <a:rect b="b" l="l" r="r" t="t"/>
              <a:pathLst>
                <a:path extrusionOk="0" h="6803" w="12866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gce79550db8_4_808"/>
            <p:cNvSpPr/>
            <p:nvPr/>
          </p:nvSpPr>
          <p:spPr>
            <a:xfrm>
              <a:off x="6287475" y="3882150"/>
              <a:ext cx="392175" cy="169525"/>
            </a:xfrm>
            <a:custGeom>
              <a:rect b="b" l="l" r="r" t="t"/>
              <a:pathLst>
                <a:path extrusionOk="0" h="6781" w="15687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gce79550db8_4_808"/>
            <p:cNvSpPr/>
            <p:nvPr/>
          </p:nvSpPr>
          <p:spPr>
            <a:xfrm>
              <a:off x="6338300" y="3891750"/>
              <a:ext cx="320750" cy="152525"/>
            </a:xfrm>
            <a:custGeom>
              <a:rect b="b" l="l" r="r" t="t"/>
              <a:pathLst>
                <a:path extrusionOk="0" h="6101" w="1283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gce79550db8_4_808"/>
            <p:cNvSpPr/>
            <p:nvPr/>
          </p:nvSpPr>
          <p:spPr>
            <a:xfrm>
              <a:off x="6323525" y="3874175"/>
              <a:ext cx="350300" cy="184875"/>
            </a:xfrm>
            <a:custGeom>
              <a:rect b="b" l="l" r="r" t="t"/>
              <a:pathLst>
                <a:path extrusionOk="0" h="7395" w="14012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gce79550db8_4_808"/>
            <p:cNvSpPr/>
            <p:nvPr/>
          </p:nvSpPr>
          <p:spPr>
            <a:xfrm>
              <a:off x="6297625" y="3803775"/>
              <a:ext cx="392475" cy="169325"/>
            </a:xfrm>
            <a:custGeom>
              <a:rect b="b" l="l" r="r" t="t"/>
              <a:pathLst>
                <a:path extrusionOk="0" h="6773" w="15699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gce79550db8_4_808"/>
            <p:cNvSpPr/>
            <p:nvPr/>
          </p:nvSpPr>
          <p:spPr>
            <a:xfrm>
              <a:off x="6341075" y="3803950"/>
              <a:ext cx="335525" cy="169150"/>
            </a:xfrm>
            <a:custGeom>
              <a:rect b="b" l="l" r="r" t="t"/>
              <a:pathLst>
                <a:path extrusionOk="0" h="6766" w="13421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gce79550db8_4_808"/>
            <p:cNvSpPr/>
            <p:nvPr/>
          </p:nvSpPr>
          <p:spPr>
            <a:xfrm>
              <a:off x="6333675" y="3795625"/>
              <a:ext cx="350325" cy="185800"/>
            </a:xfrm>
            <a:custGeom>
              <a:rect b="b" l="l" r="r" t="t"/>
              <a:pathLst>
                <a:path extrusionOk="0" h="7432" w="14013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gce79550db8_4_808"/>
            <p:cNvSpPr/>
            <p:nvPr/>
          </p:nvSpPr>
          <p:spPr>
            <a:xfrm>
              <a:off x="4942650" y="1866675"/>
              <a:ext cx="849425" cy="1047800"/>
            </a:xfrm>
            <a:custGeom>
              <a:rect b="b" l="l" r="r" t="t"/>
              <a:pathLst>
                <a:path extrusionOk="0" h="41912" w="33977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gce79550db8_4_808"/>
            <p:cNvSpPr/>
            <p:nvPr/>
          </p:nvSpPr>
          <p:spPr>
            <a:xfrm>
              <a:off x="4970400" y="1866675"/>
              <a:ext cx="695050" cy="401125"/>
            </a:xfrm>
            <a:custGeom>
              <a:rect b="b" l="l" r="r" t="t"/>
              <a:pathLst>
                <a:path extrusionOk="0" h="16045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gce79550db8_4_808"/>
            <p:cNvSpPr/>
            <p:nvPr/>
          </p:nvSpPr>
          <p:spPr>
            <a:xfrm>
              <a:off x="4968550" y="2285850"/>
              <a:ext cx="823525" cy="628625"/>
            </a:xfrm>
            <a:custGeom>
              <a:rect b="b" l="l" r="r" t="t"/>
              <a:pathLst>
                <a:path extrusionOk="0" h="25145" w="32941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gce79550db8_4_808"/>
            <p:cNvSpPr/>
            <p:nvPr/>
          </p:nvSpPr>
          <p:spPr>
            <a:xfrm>
              <a:off x="4968550" y="2286300"/>
              <a:ext cx="823525" cy="628525"/>
            </a:xfrm>
            <a:custGeom>
              <a:rect b="b" l="l" r="r" t="t"/>
              <a:pathLst>
                <a:path extrusionOk="0" h="25141" w="32941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gce79550db8_4_808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gce79550db8_4_808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gce79550db8_4_808"/>
            <p:cNvSpPr/>
            <p:nvPr/>
          </p:nvSpPr>
          <p:spPr>
            <a:xfrm>
              <a:off x="4970400" y="1866675"/>
              <a:ext cx="695050" cy="401150"/>
            </a:xfrm>
            <a:custGeom>
              <a:rect b="b" l="l" r="r" t="t"/>
              <a:pathLst>
                <a:path extrusionOk="0" h="16046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gce79550db8_4_808"/>
            <p:cNvSpPr/>
            <p:nvPr/>
          </p:nvSpPr>
          <p:spPr>
            <a:xfrm>
              <a:off x="5512925" y="2229900"/>
              <a:ext cx="9275" cy="5575"/>
            </a:xfrm>
            <a:custGeom>
              <a:rect b="b" l="l" r="r" t="t"/>
              <a:pathLst>
                <a:path extrusionOk="0" h="223" w="371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gce79550db8_4_808"/>
            <p:cNvSpPr/>
            <p:nvPr/>
          </p:nvSpPr>
          <p:spPr>
            <a:xfrm>
              <a:off x="4953750" y="1859125"/>
              <a:ext cx="846650" cy="1063075"/>
            </a:xfrm>
            <a:custGeom>
              <a:rect b="b" l="l" r="r" t="t"/>
              <a:pathLst>
                <a:path extrusionOk="0" h="42523" w="33866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gce79550db8_4_808"/>
            <p:cNvSpPr/>
            <p:nvPr/>
          </p:nvSpPr>
          <p:spPr>
            <a:xfrm>
              <a:off x="4911225" y="2165200"/>
              <a:ext cx="287475" cy="288400"/>
            </a:xfrm>
            <a:custGeom>
              <a:rect b="b" l="l" r="r" t="t"/>
              <a:pathLst>
                <a:path extrusionOk="0" h="11536" w="11499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gce79550db8_4_808"/>
            <p:cNvSpPr/>
            <p:nvPr/>
          </p:nvSpPr>
          <p:spPr>
            <a:xfrm>
              <a:off x="4936200" y="2265950"/>
              <a:ext cx="262500" cy="187650"/>
            </a:xfrm>
            <a:custGeom>
              <a:rect b="b" l="l" r="r" t="t"/>
              <a:pathLst>
                <a:path extrusionOk="0" h="7506" w="1050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gce79550db8_4_808"/>
            <p:cNvSpPr/>
            <p:nvPr/>
          </p:nvSpPr>
          <p:spPr>
            <a:xfrm>
              <a:off x="4902925" y="2157825"/>
              <a:ext cx="303175" cy="303175"/>
            </a:xfrm>
            <a:custGeom>
              <a:rect b="b" l="l" r="r" t="t"/>
              <a:pathLst>
                <a:path extrusionOk="0" h="12127" w="12127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gce79550db8_4_808"/>
            <p:cNvSpPr/>
            <p:nvPr/>
          </p:nvSpPr>
          <p:spPr>
            <a:xfrm>
              <a:off x="5304050" y="2165200"/>
              <a:ext cx="288400" cy="288400"/>
            </a:xfrm>
            <a:custGeom>
              <a:rect b="b" l="l" r="r" t="t"/>
              <a:pathLst>
                <a:path extrusionOk="0" h="11536" w="11536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gce79550db8_4_808"/>
            <p:cNvSpPr/>
            <p:nvPr/>
          </p:nvSpPr>
          <p:spPr>
            <a:xfrm>
              <a:off x="5318825" y="2264100"/>
              <a:ext cx="273625" cy="189500"/>
            </a:xfrm>
            <a:custGeom>
              <a:rect b="b" l="l" r="r" t="t"/>
              <a:pathLst>
                <a:path extrusionOk="0" h="7580" w="10945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gce79550db8_4_808"/>
            <p:cNvSpPr/>
            <p:nvPr/>
          </p:nvSpPr>
          <p:spPr>
            <a:xfrm>
              <a:off x="5296650" y="2157825"/>
              <a:ext cx="303200" cy="303175"/>
            </a:xfrm>
            <a:custGeom>
              <a:rect b="b" l="l" r="r" t="t"/>
              <a:pathLst>
                <a:path extrusionOk="0" h="12127" w="12128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gce79550db8_4_808"/>
            <p:cNvSpPr/>
            <p:nvPr/>
          </p:nvSpPr>
          <p:spPr>
            <a:xfrm>
              <a:off x="5190375" y="2221600"/>
              <a:ext cx="129400" cy="39075"/>
            </a:xfrm>
            <a:custGeom>
              <a:rect b="b" l="l" r="r" t="t"/>
              <a:pathLst>
                <a:path extrusionOk="0" h="1563" w="5176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gce79550db8_4_808"/>
            <p:cNvSpPr/>
            <p:nvPr/>
          </p:nvSpPr>
          <p:spPr>
            <a:xfrm>
              <a:off x="4993500" y="2059850"/>
              <a:ext cx="154375" cy="74650"/>
            </a:xfrm>
            <a:custGeom>
              <a:rect b="b" l="l" r="r" t="t"/>
              <a:pathLst>
                <a:path extrusionOk="0" h="2986" w="6175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gce79550db8_4_808"/>
            <p:cNvSpPr/>
            <p:nvPr/>
          </p:nvSpPr>
          <p:spPr>
            <a:xfrm>
              <a:off x="5316075" y="2049675"/>
              <a:ext cx="183025" cy="81200"/>
            </a:xfrm>
            <a:custGeom>
              <a:rect b="b" l="l" r="r" t="t"/>
              <a:pathLst>
                <a:path extrusionOk="0" h="3248" w="7321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gce79550db8_4_808"/>
            <p:cNvSpPr/>
            <p:nvPr/>
          </p:nvSpPr>
          <p:spPr>
            <a:xfrm>
              <a:off x="5148775" y="2298125"/>
              <a:ext cx="97075" cy="268425"/>
            </a:xfrm>
            <a:custGeom>
              <a:rect b="b" l="l" r="r" t="t"/>
              <a:pathLst>
                <a:path extrusionOk="0" h="10737" w="3883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gce79550db8_4_808"/>
            <p:cNvSpPr/>
            <p:nvPr/>
          </p:nvSpPr>
          <p:spPr>
            <a:xfrm>
              <a:off x="5215325" y="2589325"/>
              <a:ext cx="163625" cy="61150"/>
            </a:xfrm>
            <a:custGeom>
              <a:rect b="b" l="l" r="r" t="t"/>
              <a:pathLst>
                <a:path extrusionOk="0" h="2446" w="6545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gce79550db8_4_808"/>
            <p:cNvSpPr/>
            <p:nvPr/>
          </p:nvSpPr>
          <p:spPr>
            <a:xfrm>
              <a:off x="862950" y="4920450"/>
              <a:ext cx="1188625" cy="15750"/>
            </a:xfrm>
            <a:custGeom>
              <a:rect b="b" l="l" r="r" t="t"/>
              <a:pathLst>
                <a:path extrusionOk="0" h="630" w="47545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gce79550db8_4_808"/>
            <p:cNvSpPr/>
            <p:nvPr/>
          </p:nvSpPr>
          <p:spPr>
            <a:xfrm>
              <a:off x="2173575" y="4920450"/>
              <a:ext cx="4043675" cy="15750"/>
            </a:xfrm>
            <a:custGeom>
              <a:rect b="b" l="l" r="r" t="t"/>
              <a:pathLst>
                <a:path extrusionOk="0" h="630" w="161747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gce79550db8_4_808"/>
            <p:cNvSpPr/>
            <p:nvPr/>
          </p:nvSpPr>
          <p:spPr>
            <a:xfrm>
              <a:off x="6316125" y="4920450"/>
              <a:ext cx="159000" cy="15750"/>
            </a:xfrm>
            <a:custGeom>
              <a:rect b="b" l="l" r="r" t="t"/>
              <a:pathLst>
                <a:path extrusionOk="0" h="630" w="636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gce79550db8_4_808"/>
            <p:cNvSpPr/>
            <p:nvPr/>
          </p:nvSpPr>
          <p:spPr>
            <a:xfrm>
              <a:off x="4014700" y="2706825"/>
              <a:ext cx="350325" cy="819850"/>
            </a:xfrm>
            <a:custGeom>
              <a:rect b="b" l="l" r="r" t="t"/>
              <a:pathLst>
                <a:path extrusionOk="0" h="32794" w="14013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gce79550db8_4_808"/>
            <p:cNvSpPr/>
            <p:nvPr/>
          </p:nvSpPr>
          <p:spPr>
            <a:xfrm>
              <a:off x="1582025" y="1799200"/>
              <a:ext cx="1080500" cy="1727475"/>
            </a:xfrm>
            <a:custGeom>
              <a:rect b="b" l="l" r="r" t="t"/>
              <a:pathLst>
                <a:path extrusionOk="0" h="69099" w="4322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gce79550db8_4_808"/>
            <p:cNvSpPr/>
            <p:nvPr/>
          </p:nvSpPr>
          <p:spPr>
            <a:xfrm>
              <a:off x="1582025" y="1799200"/>
              <a:ext cx="2783000" cy="1727475"/>
            </a:xfrm>
            <a:custGeom>
              <a:rect b="b" l="l" r="r" t="t"/>
              <a:pathLst>
                <a:path extrusionOk="0" h="69099" w="11132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gce79550db8_4_808"/>
            <p:cNvSpPr/>
            <p:nvPr/>
          </p:nvSpPr>
          <p:spPr>
            <a:xfrm>
              <a:off x="3977725" y="3502625"/>
              <a:ext cx="27750" cy="24050"/>
            </a:xfrm>
            <a:custGeom>
              <a:rect b="b" l="l" r="r" t="t"/>
              <a:pathLst>
                <a:path extrusionOk="0" h="962" w="111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gce79550db8_4_808"/>
            <p:cNvSpPr/>
            <p:nvPr/>
          </p:nvSpPr>
          <p:spPr>
            <a:xfrm>
              <a:off x="3954625" y="3476750"/>
              <a:ext cx="57325" cy="49925"/>
            </a:xfrm>
            <a:custGeom>
              <a:rect b="b" l="l" r="r" t="t"/>
              <a:pathLst>
                <a:path extrusionOk="0" h="1997" w="2293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gce79550db8_4_808"/>
            <p:cNvSpPr/>
            <p:nvPr/>
          </p:nvSpPr>
          <p:spPr>
            <a:xfrm>
              <a:off x="3998975" y="2691125"/>
              <a:ext cx="366050" cy="835550"/>
            </a:xfrm>
            <a:custGeom>
              <a:rect b="b" l="l" r="r" t="t"/>
              <a:pathLst>
                <a:path extrusionOk="0" h="33422" w="14642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gce79550db8_4_808"/>
            <p:cNvSpPr/>
            <p:nvPr/>
          </p:nvSpPr>
          <p:spPr>
            <a:xfrm>
              <a:off x="1529350" y="1687375"/>
              <a:ext cx="2889275" cy="1951150"/>
            </a:xfrm>
            <a:custGeom>
              <a:rect b="b" l="l" r="r" t="t"/>
              <a:pathLst>
                <a:path extrusionOk="0" h="78046" w="115571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gce79550db8_4_808"/>
            <p:cNvSpPr/>
            <p:nvPr/>
          </p:nvSpPr>
          <p:spPr>
            <a:xfrm>
              <a:off x="1521025" y="1679050"/>
              <a:ext cx="2905000" cy="1966875"/>
            </a:xfrm>
            <a:custGeom>
              <a:rect b="b" l="l" r="r" t="t"/>
              <a:pathLst>
                <a:path extrusionOk="0" h="78675" w="11620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gce79550db8_4_808"/>
            <p:cNvSpPr/>
            <p:nvPr/>
          </p:nvSpPr>
          <p:spPr>
            <a:xfrm>
              <a:off x="1634725" y="1846350"/>
              <a:ext cx="1974250" cy="154375"/>
            </a:xfrm>
            <a:custGeom>
              <a:rect b="b" l="l" r="r" t="t"/>
              <a:pathLst>
                <a:path extrusionOk="0" h="6175" w="7897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gce79550db8_4_808"/>
            <p:cNvSpPr/>
            <p:nvPr/>
          </p:nvSpPr>
          <p:spPr>
            <a:xfrm>
              <a:off x="1626400" y="1838950"/>
              <a:ext cx="1989975" cy="170075"/>
            </a:xfrm>
            <a:custGeom>
              <a:rect b="b" l="l" r="r" t="t"/>
              <a:pathLst>
                <a:path extrusionOk="0" h="6803" w="79599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gce79550db8_4_808"/>
            <p:cNvSpPr/>
            <p:nvPr/>
          </p:nvSpPr>
          <p:spPr>
            <a:xfrm>
              <a:off x="1658750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gce79550db8_4_808"/>
            <p:cNvSpPr/>
            <p:nvPr/>
          </p:nvSpPr>
          <p:spPr>
            <a:xfrm>
              <a:off x="1658750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gce79550db8_4_808"/>
            <p:cNvSpPr/>
            <p:nvPr/>
          </p:nvSpPr>
          <p:spPr>
            <a:xfrm>
              <a:off x="1658750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gce79550db8_4_808"/>
            <p:cNvSpPr/>
            <p:nvPr/>
          </p:nvSpPr>
          <p:spPr>
            <a:xfrm>
              <a:off x="1658750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gce79550db8_4_808"/>
            <p:cNvSpPr/>
            <p:nvPr/>
          </p:nvSpPr>
          <p:spPr>
            <a:xfrm>
              <a:off x="2144000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gce79550db8_4_808"/>
            <p:cNvSpPr/>
            <p:nvPr/>
          </p:nvSpPr>
          <p:spPr>
            <a:xfrm>
              <a:off x="2144000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gce79550db8_4_808"/>
            <p:cNvSpPr/>
            <p:nvPr/>
          </p:nvSpPr>
          <p:spPr>
            <a:xfrm>
              <a:off x="2144000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gce79550db8_4_808"/>
            <p:cNvSpPr/>
            <p:nvPr/>
          </p:nvSpPr>
          <p:spPr>
            <a:xfrm>
              <a:off x="2144000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gce79550db8_4_808"/>
            <p:cNvSpPr/>
            <p:nvPr/>
          </p:nvSpPr>
          <p:spPr>
            <a:xfrm>
              <a:off x="2629225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gce79550db8_4_808"/>
            <p:cNvSpPr/>
            <p:nvPr/>
          </p:nvSpPr>
          <p:spPr>
            <a:xfrm>
              <a:off x="2629225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gce79550db8_4_808"/>
            <p:cNvSpPr/>
            <p:nvPr/>
          </p:nvSpPr>
          <p:spPr>
            <a:xfrm>
              <a:off x="2629225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gce79550db8_4_808"/>
            <p:cNvSpPr/>
            <p:nvPr/>
          </p:nvSpPr>
          <p:spPr>
            <a:xfrm>
              <a:off x="2629225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gce79550db8_4_808"/>
            <p:cNvSpPr/>
            <p:nvPr/>
          </p:nvSpPr>
          <p:spPr>
            <a:xfrm>
              <a:off x="3114475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gce79550db8_4_808"/>
            <p:cNvSpPr/>
            <p:nvPr/>
          </p:nvSpPr>
          <p:spPr>
            <a:xfrm>
              <a:off x="3114475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gce79550db8_4_808"/>
            <p:cNvSpPr/>
            <p:nvPr/>
          </p:nvSpPr>
          <p:spPr>
            <a:xfrm>
              <a:off x="3114475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gce79550db8_4_808"/>
            <p:cNvSpPr/>
            <p:nvPr/>
          </p:nvSpPr>
          <p:spPr>
            <a:xfrm>
              <a:off x="3114475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gce79550db8_4_808"/>
            <p:cNvSpPr/>
            <p:nvPr/>
          </p:nvSpPr>
          <p:spPr>
            <a:xfrm>
              <a:off x="1902750" y="2663150"/>
              <a:ext cx="1494575" cy="451550"/>
            </a:xfrm>
            <a:custGeom>
              <a:rect b="b" l="l" r="r" t="t"/>
              <a:pathLst>
                <a:path extrusionOk="0" h="18062" w="59783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gce79550db8_4_808"/>
            <p:cNvSpPr/>
            <p:nvPr/>
          </p:nvSpPr>
          <p:spPr>
            <a:xfrm>
              <a:off x="2210525" y="2716075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gce79550db8_4_808"/>
            <p:cNvSpPr/>
            <p:nvPr/>
          </p:nvSpPr>
          <p:spPr>
            <a:xfrm>
              <a:off x="2203150" y="270867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gce79550db8_4_808"/>
            <p:cNvSpPr/>
            <p:nvPr/>
          </p:nvSpPr>
          <p:spPr>
            <a:xfrm>
              <a:off x="2679125" y="2748425"/>
              <a:ext cx="91550" cy="91525"/>
            </a:xfrm>
            <a:custGeom>
              <a:rect b="b" l="l" r="r" t="t"/>
              <a:pathLst>
                <a:path extrusionOk="0" h="3661" w="3662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gce79550db8_4_808"/>
            <p:cNvSpPr/>
            <p:nvPr/>
          </p:nvSpPr>
          <p:spPr>
            <a:xfrm>
              <a:off x="2671750" y="274102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gce79550db8_4_808"/>
            <p:cNvSpPr/>
            <p:nvPr/>
          </p:nvSpPr>
          <p:spPr>
            <a:xfrm>
              <a:off x="2998000" y="2989650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gce79550db8_4_808"/>
            <p:cNvSpPr/>
            <p:nvPr/>
          </p:nvSpPr>
          <p:spPr>
            <a:xfrm>
              <a:off x="2990625" y="2982275"/>
              <a:ext cx="106300" cy="106300"/>
            </a:xfrm>
            <a:custGeom>
              <a:rect b="b" l="l" r="r" t="t"/>
              <a:pathLst>
                <a:path extrusionOk="0" h="4252" w="4252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gce79550db8_4_808"/>
            <p:cNvSpPr/>
            <p:nvPr/>
          </p:nvSpPr>
          <p:spPr>
            <a:xfrm>
              <a:off x="3336300" y="2625500"/>
              <a:ext cx="91525" cy="90600"/>
            </a:xfrm>
            <a:custGeom>
              <a:rect b="b" l="l" r="r" t="t"/>
              <a:pathLst>
                <a:path extrusionOk="0" h="3624" w="3661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gce79550db8_4_808"/>
            <p:cNvSpPr/>
            <p:nvPr/>
          </p:nvSpPr>
          <p:spPr>
            <a:xfrm>
              <a:off x="3328900" y="2617175"/>
              <a:ext cx="106300" cy="107250"/>
            </a:xfrm>
            <a:custGeom>
              <a:rect b="b" l="l" r="r" t="t"/>
              <a:pathLst>
                <a:path extrusionOk="0" h="4290" w="4252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gce79550db8_4_808"/>
            <p:cNvSpPr/>
            <p:nvPr/>
          </p:nvSpPr>
          <p:spPr>
            <a:xfrm>
              <a:off x="1865775" y="3060825"/>
              <a:ext cx="90600" cy="91525"/>
            </a:xfrm>
            <a:custGeom>
              <a:rect b="b" l="l" r="r" t="t"/>
              <a:pathLst>
                <a:path extrusionOk="0" h="3661" w="3624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gce79550db8_4_808"/>
            <p:cNvSpPr/>
            <p:nvPr/>
          </p:nvSpPr>
          <p:spPr>
            <a:xfrm>
              <a:off x="1857475" y="3053425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gce79550db8_4_808"/>
            <p:cNvSpPr/>
            <p:nvPr/>
          </p:nvSpPr>
          <p:spPr>
            <a:xfrm>
              <a:off x="2464700" y="2931425"/>
              <a:ext cx="90600" cy="90600"/>
            </a:xfrm>
            <a:custGeom>
              <a:rect b="b" l="l" r="r" t="t"/>
              <a:pathLst>
                <a:path extrusionOk="0" h="3624" w="3624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gce79550db8_4_808"/>
            <p:cNvSpPr/>
            <p:nvPr/>
          </p:nvSpPr>
          <p:spPr>
            <a:xfrm>
              <a:off x="2456400" y="2923100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gce79550db8_4_808"/>
            <p:cNvSpPr/>
            <p:nvPr/>
          </p:nvSpPr>
          <p:spPr>
            <a:xfrm>
              <a:off x="3707850" y="1843575"/>
              <a:ext cx="52700" cy="1651675"/>
            </a:xfrm>
            <a:custGeom>
              <a:rect b="b" l="l" r="r" t="t"/>
              <a:pathLst>
                <a:path extrusionOk="0" h="66067" w="2108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gce79550db8_4_808"/>
            <p:cNvSpPr/>
            <p:nvPr/>
          </p:nvSpPr>
          <p:spPr>
            <a:xfrm>
              <a:off x="3700450" y="1836175"/>
              <a:ext cx="67500" cy="1666475"/>
            </a:xfrm>
            <a:custGeom>
              <a:rect b="b" l="l" r="r" t="t"/>
              <a:pathLst>
                <a:path extrusionOk="0" h="66659" w="270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gce79550db8_4_808"/>
            <p:cNvSpPr/>
            <p:nvPr/>
          </p:nvSpPr>
          <p:spPr>
            <a:xfrm>
              <a:off x="4015625" y="2157825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gce79550db8_4_808"/>
            <p:cNvSpPr/>
            <p:nvPr/>
          </p:nvSpPr>
          <p:spPr>
            <a:xfrm>
              <a:off x="3805825" y="2157825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gce79550db8_4_808"/>
            <p:cNvSpPr/>
            <p:nvPr/>
          </p:nvSpPr>
          <p:spPr>
            <a:xfrm>
              <a:off x="4256850" y="2234525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gce79550db8_4_808"/>
            <p:cNvSpPr/>
            <p:nvPr/>
          </p:nvSpPr>
          <p:spPr>
            <a:xfrm>
              <a:off x="4112675" y="2234525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gce79550db8_4_808"/>
            <p:cNvSpPr/>
            <p:nvPr/>
          </p:nvSpPr>
          <p:spPr>
            <a:xfrm>
              <a:off x="3805825" y="2234525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gce79550db8_4_808"/>
            <p:cNvSpPr/>
            <p:nvPr/>
          </p:nvSpPr>
          <p:spPr>
            <a:xfrm>
              <a:off x="4047975" y="2312175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gce79550db8_4_808"/>
            <p:cNvSpPr/>
            <p:nvPr/>
          </p:nvSpPr>
          <p:spPr>
            <a:xfrm>
              <a:off x="3805825" y="2312175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gce79550db8_4_808"/>
            <p:cNvSpPr/>
            <p:nvPr/>
          </p:nvSpPr>
          <p:spPr>
            <a:xfrm>
              <a:off x="4196775" y="2389800"/>
              <a:ext cx="126650" cy="14825"/>
            </a:xfrm>
            <a:custGeom>
              <a:rect b="b" l="l" r="r" t="t"/>
              <a:pathLst>
                <a:path extrusionOk="0" h="593" w="5066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gce79550db8_4_808"/>
            <p:cNvSpPr/>
            <p:nvPr/>
          </p:nvSpPr>
          <p:spPr>
            <a:xfrm>
              <a:off x="3917650" y="2389800"/>
              <a:ext cx="247725" cy="14825"/>
            </a:xfrm>
            <a:custGeom>
              <a:rect b="b" l="l" r="r" t="t"/>
              <a:pathLst>
                <a:path extrusionOk="0" h="593" w="9909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gce79550db8_4_808"/>
            <p:cNvSpPr/>
            <p:nvPr/>
          </p:nvSpPr>
          <p:spPr>
            <a:xfrm>
              <a:off x="3805825" y="2389800"/>
              <a:ext cx="75800" cy="14825"/>
            </a:xfrm>
            <a:custGeom>
              <a:rect b="b" l="l" r="r" t="t"/>
              <a:pathLst>
                <a:path extrusionOk="0" h="593" w="3032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gce79550db8_4_808"/>
            <p:cNvSpPr/>
            <p:nvPr/>
          </p:nvSpPr>
          <p:spPr>
            <a:xfrm>
              <a:off x="4015625" y="2457275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gce79550db8_4_808"/>
            <p:cNvSpPr/>
            <p:nvPr/>
          </p:nvSpPr>
          <p:spPr>
            <a:xfrm>
              <a:off x="3805825" y="2457275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gce79550db8_4_808"/>
            <p:cNvSpPr/>
            <p:nvPr/>
          </p:nvSpPr>
          <p:spPr>
            <a:xfrm>
              <a:off x="4256850" y="2534000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gce79550db8_4_808"/>
            <p:cNvSpPr/>
            <p:nvPr/>
          </p:nvSpPr>
          <p:spPr>
            <a:xfrm>
              <a:off x="4112675" y="2534000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gce79550db8_4_808"/>
            <p:cNvSpPr/>
            <p:nvPr/>
          </p:nvSpPr>
          <p:spPr>
            <a:xfrm>
              <a:off x="3805825" y="2534000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gce79550db8_4_808"/>
            <p:cNvSpPr/>
            <p:nvPr/>
          </p:nvSpPr>
          <p:spPr>
            <a:xfrm>
              <a:off x="4047975" y="2611625"/>
              <a:ext cx="275450" cy="15750"/>
            </a:xfrm>
            <a:custGeom>
              <a:rect b="b" l="l" r="r" t="t"/>
              <a:pathLst>
                <a:path extrusionOk="0" h="630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gce79550db8_4_808"/>
            <p:cNvSpPr/>
            <p:nvPr/>
          </p:nvSpPr>
          <p:spPr>
            <a:xfrm>
              <a:off x="3805825" y="2611625"/>
              <a:ext cx="201500" cy="15750"/>
            </a:xfrm>
            <a:custGeom>
              <a:rect b="b" l="l" r="r" t="t"/>
              <a:pathLst>
                <a:path extrusionOk="0" h="630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gce79550db8_4_808"/>
            <p:cNvSpPr/>
            <p:nvPr/>
          </p:nvSpPr>
          <p:spPr>
            <a:xfrm>
              <a:off x="4196775" y="2688350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gce79550db8_4_808"/>
            <p:cNvSpPr/>
            <p:nvPr/>
          </p:nvSpPr>
          <p:spPr>
            <a:xfrm>
              <a:off x="3917650" y="2688350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gce79550db8_4_808"/>
            <p:cNvSpPr/>
            <p:nvPr/>
          </p:nvSpPr>
          <p:spPr>
            <a:xfrm>
              <a:off x="3805825" y="2688350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gce79550db8_4_808"/>
            <p:cNvSpPr/>
            <p:nvPr/>
          </p:nvSpPr>
          <p:spPr>
            <a:xfrm>
              <a:off x="4015625" y="2756750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gce79550db8_4_808"/>
            <p:cNvSpPr/>
            <p:nvPr/>
          </p:nvSpPr>
          <p:spPr>
            <a:xfrm>
              <a:off x="3805825" y="2756750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gce79550db8_4_808"/>
            <p:cNvSpPr/>
            <p:nvPr/>
          </p:nvSpPr>
          <p:spPr>
            <a:xfrm>
              <a:off x="4256850" y="2833450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gce79550db8_4_808"/>
            <p:cNvSpPr/>
            <p:nvPr/>
          </p:nvSpPr>
          <p:spPr>
            <a:xfrm>
              <a:off x="4112675" y="2833450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gce79550db8_4_808"/>
            <p:cNvSpPr/>
            <p:nvPr/>
          </p:nvSpPr>
          <p:spPr>
            <a:xfrm>
              <a:off x="3805825" y="2833450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gce79550db8_4_808"/>
            <p:cNvSpPr/>
            <p:nvPr/>
          </p:nvSpPr>
          <p:spPr>
            <a:xfrm>
              <a:off x="4047975" y="2911100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gce79550db8_4_808"/>
            <p:cNvSpPr/>
            <p:nvPr/>
          </p:nvSpPr>
          <p:spPr>
            <a:xfrm>
              <a:off x="3805825" y="2911100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gce79550db8_4_808"/>
            <p:cNvSpPr/>
            <p:nvPr/>
          </p:nvSpPr>
          <p:spPr>
            <a:xfrm>
              <a:off x="4196775" y="2987800"/>
              <a:ext cx="126650" cy="15750"/>
            </a:xfrm>
            <a:custGeom>
              <a:rect b="b" l="l" r="r" t="t"/>
              <a:pathLst>
                <a:path extrusionOk="0" h="630" w="5066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gce79550db8_4_808"/>
            <p:cNvSpPr/>
            <p:nvPr/>
          </p:nvSpPr>
          <p:spPr>
            <a:xfrm>
              <a:off x="3917650" y="2987800"/>
              <a:ext cx="247725" cy="15750"/>
            </a:xfrm>
            <a:custGeom>
              <a:rect b="b" l="l" r="r" t="t"/>
              <a:pathLst>
                <a:path extrusionOk="0" h="630" w="9909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gce79550db8_4_808"/>
            <p:cNvSpPr/>
            <p:nvPr/>
          </p:nvSpPr>
          <p:spPr>
            <a:xfrm>
              <a:off x="3805825" y="2987800"/>
              <a:ext cx="75800" cy="15750"/>
            </a:xfrm>
            <a:custGeom>
              <a:rect b="b" l="l" r="r" t="t"/>
              <a:pathLst>
                <a:path extrusionOk="0" h="630" w="3032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gce79550db8_4_808"/>
            <p:cNvSpPr/>
            <p:nvPr/>
          </p:nvSpPr>
          <p:spPr>
            <a:xfrm>
              <a:off x="4015625" y="3056200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gce79550db8_4_808"/>
            <p:cNvSpPr/>
            <p:nvPr/>
          </p:nvSpPr>
          <p:spPr>
            <a:xfrm>
              <a:off x="3805825" y="3056200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gce79550db8_4_808"/>
            <p:cNvSpPr/>
            <p:nvPr/>
          </p:nvSpPr>
          <p:spPr>
            <a:xfrm>
              <a:off x="4256850" y="3132925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gce79550db8_4_808"/>
            <p:cNvSpPr/>
            <p:nvPr/>
          </p:nvSpPr>
          <p:spPr>
            <a:xfrm>
              <a:off x="4112675" y="3132925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gce79550db8_4_808"/>
            <p:cNvSpPr/>
            <p:nvPr/>
          </p:nvSpPr>
          <p:spPr>
            <a:xfrm>
              <a:off x="3805825" y="3132925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gce79550db8_4_808"/>
            <p:cNvSpPr/>
            <p:nvPr/>
          </p:nvSpPr>
          <p:spPr>
            <a:xfrm>
              <a:off x="4047975" y="3210550"/>
              <a:ext cx="275450" cy="14825"/>
            </a:xfrm>
            <a:custGeom>
              <a:rect b="b" l="l" r="r" t="t"/>
              <a:pathLst>
                <a:path extrusionOk="0" h="593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gce79550db8_4_808"/>
            <p:cNvSpPr/>
            <p:nvPr/>
          </p:nvSpPr>
          <p:spPr>
            <a:xfrm>
              <a:off x="3805825" y="3210550"/>
              <a:ext cx="201500" cy="14825"/>
            </a:xfrm>
            <a:custGeom>
              <a:rect b="b" l="l" r="r" t="t"/>
              <a:pathLst>
                <a:path extrusionOk="0" h="593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gce79550db8_4_808"/>
            <p:cNvSpPr/>
            <p:nvPr/>
          </p:nvSpPr>
          <p:spPr>
            <a:xfrm>
              <a:off x="4196775" y="3287275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gce79550db8_4_808"/>
            <p:cNvSpPr/>
            <p:nvPr/>
          </p:nvSpPr>
          <p:spPr>
            <a:xfrm>
              <a:off x="3917650" y="3287275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gce79550db8_4_808"/>
            <p:cNvSpPr/>
            <p:nvPr/>
          </p:nvSpPr>
          <p:spPr>
            <a:xfrm>
              <a:off x="3805825" y="3287275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gce79550db8_4_808"/>
            <p:cNvSpPr/>
            <p:nvPr/>
          </p:nvSpPr>
          <p:spPr>
            <a:xfrm>
              <a:off x="1700350" y="3333475"/>
              <a:ext cx="69325" cy="154400"/>
            </a:xfrm>
            <a:custGeom>
              <a:rect b="b" l="l" r="r" t="t"/>
              <a:pathLst>
                <a:path extrusionOk="0" h="6176" w="2773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gce79550db8_4_808"/>
            <p:cNvSpPr/>
            <p:nvPr/>
          </p:nvSpPr>
          <p:spPr>
            <a:xfrm>
              <a:off x="1838975" y="3401875"/>
              <a:ext cx="69350" cy="86000"/>
            </a:xfrm>
            <a:custGeom>
              <a:rect b="b" l="l" r="r" t="t"/>
              <a:pathLst>
                <a:path extrusionOk="0" h="3440" w="2774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gce79550db8_4_808"/>
            <p:cNvSpPr/>
            <p:nvPr/>
          </p:nvSpPr>
          <p:spPr>
            <a:xfrm>
              <a:off x="1977625" y="3441625"/>
              <a:ext cx="69350" cy="46250"/>
            </a:xfrm>
            <a:custGeom>
              <a:rect b="b" l="l" r="r" t="t"/>
              <a:pathLst>
                <a:path extrusionOk="0" h="1850" w="2774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gce79550db8_4_808"/>
            <p:cNvSpPr/>
            <p:nvPr/>
          </p:nvSpPr>
          <p:spPr>
            <a:xfrm>
              <a:off x="2116250" y="3378775"/>
              <a:ext cx="69350" cy="109100"/>
            </a:xfrm>
            <a:custGeom>
              <a:rect b="b" l="l" r="r" t="t"/>
              <a:pathLst>
                <a:path extrusionOk="0" h="4364" w="2774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gce79550db8_4_808"/>
            <p:cNvSpPr/>
            <p:nvPr/>
          </p:nvSpPr>
          <p:spPr>
            <a:xfrm>
              <a:off x="2254900" y="3418525"/>
              <a:ext cx="69350" cy="69350"/>
            </a:xfrm>
            <a:custGeom>
              <a:rect b="b" l="l" r="r" t="t"/>
              <a:pathLst>
                <a:path extrusionOk="0" h="2774" w="2774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gce79550db8_4_808"/>
            <p:cNvSpPr/>
            <p:nvPr/>
          </p:nvSpPr>
          <p:spPr>
            <a:xfrm>
              <a:off x="2393550" y="3373225"/>
              <a:ext cx="69325" cy="114650"/>
            </a:xfrm>
            <a:custGeom>
              <a:rect b="b" l="l" r="r" t="t"/>
              <a:pathLst>
                <a:path extrusionOk="0" h="4586" w="2773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gce79550db8_4_808"/>
            <p:cNvSpPr/>
            <p:nvPr/>
          </p:nvSpPr>
          <p:spPr>
            <a:xfrm>
              <a:off x="2532175" y="3468425"/>
              <a:ext cx="69350" cy="19450"/>
            </a:xfrm>
            <a:custGeom>
              <a:rect b="b" l="l" r="r" t="t"/>
              <a:pathLst>
                <a:path extrusionOk="0" h="778" w="2774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gce79550db8_4_808"/>
            <p:cNvSpPr/>
            <p:nvPr/>
          </p:nvSpPr>
          <p:spPr>
            <a:xfrm>
              <a:off x="267082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gce79550db8_4_808"/>
            <p:cNvSpPr/>
            <p:nvPr/>
          </p:nvSpPr>
          <p:spPr>
            <a:xfrm>
              <a:off x="2809450" y="3431450"/>
              <a:ext cx="69350" cy="56425"/>
            </a:xfrm>
            <a:custGeom>
              <a:rect b="b" l="l" r="r" t="t"/>
              <a:pathLst>
                <a:path extrusionOk="0" h="2257" w="2774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gce79550db8_4_808"/>
            <p:cNvSpPr/>
            <p:nvPr/>
          </p:nvSpPr>
          <p:spPr>
            <a:xfrm>
              <a:off x="2948100" y="3465650"/>
              <a:ext cx="69350" cy="22225"/>
            </a:xfrm>
            <a:custGeom>
              <a:rect b="b" l="l" r="r" t="t"/>
              <a:pathLst>
                <a:path extrusionOk="0" h="889" w="2774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gce79550db8_4_808"/>
            <p:cNvSpPr/>
            <p:nvPr/>
          </p:nvSpPr>
          <p:spPr>
            <a:xfrm>
              <a:off x="3086750" y="3437000"/>
              <a:ext cx="69325" cy="50875"/>
            </a:xfrm>
            <a:custGeom>
              <a:rect b="b" l="l" r="r" t="t"/>
              <a:pathLst>
                <a:path extrusionOk="0" h="2035" w="2773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gce79550db8_4_808"/>
            <p:cNvSpPr/>
            <p:nvPr/>
          </p:nvSpPr>
          <p:spPr>
            <a:xfrm>
              <a:off x="322537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gce79550db8_4_808"/>
            <p:cNvSpPr/>
            <p:nvPr/>
          </p:nvSpPr>
          <p:spPr>
            <a:xfrm>
              <a:off x="3364025" y="3364900"/>
              <a:ext cx="69325" cy="122975"/>
            </a:xfrm>
            <a:custGeom>
              <a:rect b="b" l="l" r="r" t="t"/>
              <a:pathLst>
                <a:path extrusionOk="0" h="4919" w="2773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gce79550db8_4_808"/>
            <p:cNvSpPr/>
            <p:nvPr/>
          </p:nvSpPr>
          <p:spPr>
            <a:xfrm>
              <a:off x="3502650" y="3386175"/>
              <a:ext cx="69350" cy="101700"/>
            </a:xfrm>
            <a:custGeom>
              <a:rect b="b" l="l" r="r" t="t"/>
              <a:pathLst>
                <a:path extrusionOk="0" h="4068" w="2774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gce79550db8_4_808"/>
            <p:cNvSpPr/>
            <p:nvPr/>
          </p:nvSpPr>
          <p:spPr>
            <a:xfrm>
              <a:off x="3855725" y="1244650"/>
              <a:ext cx="170100" cy="822625"/>
            </a:xfrm>
            <a:custGeom>
              <a:rect b="b" l="l" r="r" t="t"/>
              <a:pathLst>
                <a:path extrusionOk="0" h="32905" w="6804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gce79550db8_4_808"/>
            <p:cNvSpPr/>
            <p:nvPr/>
          </p:nvSpPr>
          <p:spPr>
            <a:xfrm>
              <a:off x="4130225" y="1239100"/>
              <a:ext cx="302275" cy="14800"/>
            </a:xfrm>
            <a:custGeom>
              <a:rect b="b" l="l" r="r" t="t"/>
              <a:pathLst>
                <a:path extrusionOk="0" h="592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gce79550db8_4_808"/>
            <p:cNvSpPr/>
            <p:nvPr/>
          </p:nvSpPr>
          <p:spPr>
            <a:xfrm>
              <a:off x="4130225" y="13306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gce79550db8_4_808"/>
            <p:cNvSpPr/>
            <p:nvPr/>
          </p:nvSpPr>
          <p:spPr>
            <a:xfrm>
              <a:off x="4130225" y="14221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gce79550db8_4_808"/>
            <p:cNvSpPr/>
            <p:nvPr/>
          </p:nvSpPr>
          <p:spPr>
            <a:xfrm>
              <a:off x="1709575" y="454520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gce79550db8_4_808"/>
            <p:cNvSpPr/>
            <p:nvPr/>
          </p:nvSpPr>
          <p:spPr>
            <a:xfrm>
              <a:off x="1709575" y="463115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gce79550db8_4_808"/>
            <p:cNvSpPr/>
            <p:nvPr/>
          </p:nvSpPr>
          <p:spPr>
            <a:xfrm>
              <a:off x="1709575" y="4717125"/>
              <a:ext cx="317975" cy="15725"/>
            </a:xfrm>
            <a:custGeom>
              <a:rect b="b" l="l" r="r" t="t"/>
              <a:pathLst>
                <a:path extrusionOk="0" h="629" w="12719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gce79550db8_4_808"/>
            <p:cNvSpPr/>
            <p:nvPr/>
          </p:nvSpPr>
          <p:spPr>
            <a:xfrm>
              <a:off x="1709575" y="4803075"/>
              <a:ext cx="317975" cy="14800"/>
            </a:xfrm>
            <a:custGeom>
              <a:rect b="b" l="l" r="r" t="t"/>
              <a:pathLst>
                <a:path extrusionOk="0" h="592" w="12719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gce79550db8_4_808"/>
            <p:cNvSpPr/>
            <p:nvPr/>
          </p:nvSpPr>
          <p:spPr>
            <a:xfrm>
              <a:off x="2163400" y="3753100"/>
              <a:ext cx="949250" cy="949250"/>
            </a:xfrm>
            <a:custGeom>
              <a:rect b="b" l="l" r="r" t="t"/>
              <a:pathLst>
                <a:path extrusionOk="0" h="37970" w="3797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gce79550db8_4_808"/>
            <p:cNvSpPr/>
            <p:nvPr/>
          </p:nvSpPr>
          <p:spPr>
            <a:xfrm>
              <a:off x="2155075" y="3744775"/>
              <a:ext cx="965875" cy="965900"/>
            </a:xfrm>
            <a:custGeom>
              <a:rect b="b" l="l" r="r" t="t"/>
              <a:pathLst>
                <a:path extrusionOk="0" h="38636" w="38635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gce79550db8_4_808"/>
            <p:cNvSpPr/>
            <p:nvPr/>
          </p:nvSpPr>
          <p:spPr>
            <a:xfrm>
              <a:off x="2283550" y="3873250"/>
              <a:ext cx="708950" cy="708950"/>
            </a:xfrm>
            <a:custGeom>
              <a:rect b="b" l="l" r="r" t="t"/>
              <a:pathLst>
                <a:path extrusionOk="0" h="28358" w="28358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gce79550db8_4_808"/>
            <p:cNvSpPr/>
            <p:nvPr/>
          </p:nvSpPr>
          <p:spPr>
            <a:xfrm>
              <a:off x="2275225" y="3864950"/>
              <a:ext cx="725575" cy="725575"/>
            </a:xfrm>
            <a:custGeom>
              <a:rect b="b" l="l" r="r" t="t"/>
              <a:pathLst>
                <a:path extrusionOk="0" h="29023" w="29023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gce79550db8_4_808"/>
            <p:cNvSpPr/>
            <p:nvPr/>
          </p:nvSpPr>
          <p:spPr>
            <a:xfrm>
              <a:off x="2413875" y="4003575"/>
              <a:ext cx="448300" cy="448300"/>
            </a:xfrm>
            <a:custGeom>
              <a:rect b="b" l="l" r="r" t="t"/>
              <a:pathLst>
                <a:path extrusionOk="0" h="17932" w="17932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gce79550db8_4_808"/>
            <p:cNvSpPr/>
            <p:nvPr/>
          </p:nvSpPr>
          <p:spPr>
            <a:xfrm>
              <a:off x="2406475" y="3996175"/>
              <a:ext cx="463075" cy="463100"/>
            </a:xfrm>
            <a:custGeom>
              <a:rect b="b" l="l" r="r" t="t"/>
              <a:pathLst>
                <a:path extrusionOk="0" h="18524" w="18523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gce79550db8_4_808"/>
            <p:cNvSpPr/>
            <p:nvPr/>
          </p:nvSpPr>
          <p:spPr>
            <a:xfrm>
              <a:off x="1636575" y="3993425"/>
              <a:ext cx="469550" cy="468625"/>
            </a:xfrm>
            <a:custGeom>
              <a:rect b="b" l="l" r="r" t="t"/>
              <a:pathLst>
                <a:path extrusionOk="0" h="18745" w="18782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gce79550db8_4_808"/>
            <p:cNvSpPr/>
            <p:nvPr/>
          </p:nvSpPr>
          <p:spPr>
            <a:xfrm>
              <a:off x="1629175" y="3985100"/>
              <a:ext cx="484325" cy="485250"/>
            </a:xfrm>
            <a:custGeom>
              <a:rect b="b" l="l" r="r" t="t"/>
              <a:pathLst>
                <a:path extrusionOk="0" h="19410" w="19373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gce79550db8_4_808"/>
            <p:cNvSpPr/>
            <p:nvPr/>
          </p:nvSpPr>
          <p:spPr>
            <a:xfrm>
              <a:off x="1740075" y="4096925"/>
              <a:ext cx="262525" cy="262525"/>
            </a:xfrm>
            <a:custGeom>
              <a:rect b="b" l="l" r="r" t="t"/>
              <a:pathLst>
                <a:path extrusionOk="0" h="10501" w="10501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gce79550db8_4_808"/>
            <p:cNvSpPr/>
            <p:nvPr/>
          </p:nvSpPr>
          <p:spPr>
            <a:xfrm>
              <a:off x="1732700" y="4088600"/>
              <a:ext cx="277300" cy="278250"/>
            </a:xfrm>
            <a:custGeom>
              <a:rect b="b" l="l" r="r" t="t"/>
              <a:pathLst>
                <a:path extrusionOk="0" h="11130" w="11092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gce79550db8_4_808"/>
            <p:cNvSpPr/>
            <p:nvPr/>
          </p:nvSpPr>
          <p:spPr>
            <a:xfrm>
              <a:off x="1304750" y="4090450"/>
              <a:ext cx="274525" cy="274550"/>
            </a:xfrm>
            <a:custGeom>
              <a:rect b="b" l="l" r="r" t="t"/>
              <a:pathLst>
                <a:path extrusionOk="0" h="10982" w="10981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gce79550db8_4_808"/>
            <p:cNvSpPr/>
            <p:nvPr/>
          </p:nvSpPr>
          <p:spPr>
            <a:xfrm>
              <a:off x="1297350" y="4083075"/>
              <a:ext cx="290250" cy="289300"/>
            </a:xfrm>
            <a:custGeom>
              <a:rect b="b" l="l" r="r" t="t"/>
              <a:pathLst>
                <a:path extrusionOk="0" h="11572" w="1161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gce79550db8_4_808"/>
            <p:cNvSpPr/>
            <p:nvPr/>
          </p:nvSpPr>
          <p:spPr>
            <a:xfrm>
              <a:off x="1364825" y="4150550"/>
              <a:ext cx="154375" cy="154375"/>
            </a:xfrm>
            <a:custGeom>
              <a:rect b="b" l="l" r="r" t="t"/>
              <a:pathLst>
                <a:path extrusionOk="0" h="6175" w="6175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gce79550db8_4_808"/>
            <p:cNvSpPr/>
            <p:nvPr/>
          </p:nvSpPr>
          <p:spPr>
            <a:xfrm>
              <a:off x="1357450" y="4143150"/>
              <a:ext cx="169150" cy="169150"/>
            </a:xfrm>
            <a:custGeom>
              <a:rect b="b" l="l" r="r" t="t"/>
              <a:pathLst>
                <a:path extrusionOk="0" h="6766" w="6766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gce79550db8_4_808"/>
            <p:cNvSpPr/>
            <p:nvPr/>
          </p:nvSpPr>
          <p:spPr>
            <a:xfrm>
              <a:off x="1150400" y="4228175"/>
              <a:ext cx="1488100" cy="25"/>
            </a:xfrm>
            <a:custGeom>
              <a:rect b="b" l="l" r="r" t="t"/>
              <a:pathLst>
                <a:path extrusionOk="0" h="1" w="59524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gce79550db8_4_808"/>
            <p:cNvSpPr/>
            <p:nvPr/>
          </p:nvSpPr>
          <p:spPr>
            <a:xfrm>
              <a:off x="1143000" y="4219850"/>
              <a:ext cx="1502900" cy="15750"/>
            </a:xfrm>
            <a:custGeom>
              <a:rect b="b" l="l" r="r" t="t"/>
              <a:pathLst>
                <a:path extrusionOk="0" h="630" w="60116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gce79550db8_4_808"/>
            <p:cNvSpPr/>
            <p:nvPr/>
          </p:nvSpPr>
          <p:spPr>
            <a:xfrm>
              <a:off x="2662500" y="939625"/>
              <a:ext cx="943700" cy="739450"/>
            </a:xfrm>
            <a:custGeom>
              <a:rect b="b" l="l" r="r" t="t"/>
              <a:pathLst>
                <a:path extrusionOk="0" h="29578" w="37748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gce79550db8_4_808"/>
            <p:cNvSpPr/>
            <p:nvPr/>
          </p:nvSpPr>
          <p:spPr>
            <a:xfrm>
              <a:off x="2752150" y="1489575"/>
              <a:ext cx="854050" cy="189500"/>
            </a:xfrm>
            <a:custGeom>
              <a:rect b="b" l="l" r="r" t="t"/>
              <a:pathLst>
                <a:path extrusionOk="0" h="7580" w="34162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gce79550db8_4_808"/>
            <p:cNvSpPr/>
            <p:nvPr/>
          </p:nvSpPr>
          <p:spPr>
            <a:xfrm>
              <a:off x="2662500" y="1694750"/>
              <a:ext cx="943700" cy="74900"/>
            </a:xfrm>
            <a:custGeom>
              <a:rect b="b" l="l" r="r" t="t"/>
              <a:pathLst>
                <a:path extrusionOk="0" h="2996" w="37748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gce79550db8_4_808"/>
            <p:cNvSpPr/>
            <p:nvPr/>
          </p:nvSpPr>
          <p:spPr>
            <a:xfrm>
              <a:off x="2662500" y="1679050"/>
              <a:ext cx="943700" cy="15725"/>
            </a:xfrm>
            <a:custGeom>
              <a:rect b="b" l="l" r="r" t="t"/>
              <a:pathLst>
                <a:path extrusionOk="0" h="629" w="37748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gce79550db8_4_808"/>
            <p:cNvSpPr/>
            <p:nvPr/>
          </p:nvSpPr>
          <p:spPr>
            <a:xfrm>
              <a:off x="2655100" y="932250"/>
              <a:ext cx="959425" cy="844800"/>
            </a:xfrm>
            <a:custGeom>
              <a:rect b="b" l="l" r="r" t="t"/>
              <a:pathLst>
                <a:path extrusionOk="0" h="33792" w="38377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gce79550db8_4_808"/>
            <p:cNvSpPr/>
            <p:nvPr/>
          </p:nvSpPr>
          <p:spPr>
            <a:xfrm>
              <a:off x="2662500" y="939625"/>
              <a:ext cx="943700" cy="141450"/>
            </a:xfrm>
            <a:custGeom>
              <a:rect b="b" l="l" r="r" t="t"/>
              <a:pathLst>
                <a:path extrusionOk="0" h="5658" w="37748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gce79550db8_4_808"/>
            <p:cNvSpPr/>
            <p:nvPr/>
          </p:nvSpPr>
          <p:spPr>
            <a:xfrm>
              <a:off x="2655100" y="932250"/>
              <a:ext cx="959425" cy="156225"/>
            </a:xfrm>
            <a:custGeom>
              <a:rect b="b" l="l" r="r" t="t"/>
              <a:pathLst>
                <a:path extrusionOk="0" h="6249" w="38377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gce79550db8_4_808"/>
            <p:cNvSpPr/>
            <p:nvPr/>
          </p:nvSpPr>
          <p:spPr>
            <a:xfrm>
              <a:off x="2942550" y="1191950"/>
              <a:ext cx="389150" cy="389150"/>
            </a:xfrm>
            <a:custGeom>
              <a:rect b="b" l="l" r="r" t="t"/>
              <a:pathLst>
                <a:path extrusionOk="0" h="15566" w="15566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gce79550db8_4_808"/>
            <p:cNvSpPr/>
            <p:nvPr/>
          </p:nvSpPr>
          <p:spPr>
            <a:xfrm>
              <a:off x="2935150" y="1183650"/>
              <a:ext cx="404850" cy="404850"/>
            </a:xfrm>
            <a:custGeom>
              <a:rect b="b" l="l" r="r" t="t"/>
              <a:pathLst>
                <a:path extrusionOk="0" h="16194" w="16194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gce79550db8_4_808"/>
            <p:cNvSpPr/>
            <p:nvPr/>
          </p:nvSpPr>
          <p:spPr>
            <a:xfrm>
              <a:off x="3046075" y="1257575"/>
              <a:ext cx="228325" cy="263450"/>
            </a:xfrm>
            <a:custGeom>
              <a:rect b="b" l="l" r="r" t="t"/>
              <a:pathLst>
                <a:path extrusionOk="0" h="10538" w="9133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gce79550db8_4_808"/>
            <p:cNvSpPr/>
            <p:nvPr/>
          </p:nvSpPr>
          <p:spPr>
            <a:xfrm>
              <a:off x="3038675" y="1250425"/>
              <a:ext cx="243100" cy="278675"/>
            </a:xfrm>
            <a:custGeom>
              <a:rect b="b" l="l" r="r" t="t"/>
              <a:pathLst>
                <a:path extrusionOk="0" h="11147" w="9724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5" name="Google Shape;2565;gce79550db8_4_808"/>
          <p:cNvGrpSpPr/>
          <p:nvPr/>
        </p:nvGrpSpPr>
        <p:grpSpPr>
          <a:xfrm>
            <a:off x="672345" y="1403076"/>
            <a:ext cx="852114" cy="949155"/>
            <a:chOff x="731647" y="573573"/>
            <a:chExt cx="635100" cy="734640"/>
          </a:xfrm>
        </p:grpSpPr>
        <p:grpSp>
          <p:nvGrpSpPr>
            <p:cNvPr id="2566" name="Google Shape;2566;gce79550db8_4_808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567" name="Google Shape;2567;gce79550db8_4_808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8" name="Google Shape;2568;gce79550db8_4_808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69" name="Google Shape;2569;gce79550db8_4_808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570" name="Google Shape;2570;gce79550db8_4_80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1" name="Google Shape;2571;gce79550db8_4_80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2" name="Google Shape;2572;gce79550db8_4_80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573" name="Google Shape;2573;gce79550db8_4_808"/>
          <p:cNvGrpSpPr/>
          <p:nvPr/>
        </p:nvGrpSpPr>
        <p:grpSpPr>
          <a:xfrm>
            <a:off x="672345" y="2794414"/>
            <a:ext cx="852114" cy="947670"/>
            <a:chOff x="731647" y="1650460"/>
            <a:chExt cx="635100" cy="733491"/>
          </a:xfrm>
        </p:grpSpPr>
        <p:grpSp>
          <p:nvGrpSpPr>
            <p:cNvPr id="2574" name="Google Shape;2574;gce79550db8_4_808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575" name="Google Shape;2575;gce79550db8_4_808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6" name="Google Shape;2576;gce79550db8_4_808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77" name="Google Shape;2577;gce79550db8_4_808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578" name="Google Shape;2578;gce79550db8_4_80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9" name="Google Shape;2579;gce79550db8_4_80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0" name="Google Shape;2580;gce79550db8_4_80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581" name="Google Shape;2581;gce79550db8_4_808"/>
          <p:cNvSpPr txBox="1"/>
          <p:nvPr>
            <p:ph type="title"/>
          </p:nvPr>
        </p:nvSpPr>
        <p:spPr>
          <a:xfrm>
            <a:off x="3197199" y="529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LAB 2</a:t>
            </a:r>
            <a:endParaRPr/>
          </a:p>
        </p:txBody>
      </p:sp>
      <p:sp>
        <p:nvSpPr>
          <p:cNvPr id="2582" name="Google Shape;2582;gce79550db8_4_808"/>
          <p:cNvSpPr txBox="1"/>
          <p:nvPr>
            <p:ph idx="9" type="title"/>
          </p:nvPr>
        </p:nvSpPr>
        <p:spPr>
          <a:xfrm>
            <a:off x="782622" y="1595333"/>
            <a:ext cx="613500" cy="4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83" name="Google Shape;2583;gce79550db8_4_808"/>
          <p:cNvSpPr txBox="1"/>
          <p:nvPr>
            <p:ph idx="13" type="title"/>
          </p:nvPr>
        </p:nvSpPr>
        <p:spPr>
          <a:xfrm>
            <a:off x="782622" y="2989396"/>
            <a:ext cx="613500" cy="4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584" name="Google Shape;2584;gce79550db8_4_808"/>
          <p:cNvSpPr txBox="1"/>
          <p:nvPr>
            <p:ph idx="1" type="subTitle"/>
          </p:nvPr>
        </p:nvSpPr>
        <p:spPr>
          <a:xfrm>
            <a:off x="1751675" y="1351150"/>
            <a:ext cx="2256600" cy="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Refinement </a:t>
            </a:r>
            <a:r>
              <a:rPr lang="en"/>
              <a:t>and Development of Initial Idea</a:t>
            </a:r>
            <a:endParaRPr/>
          </a:p>
        </p:txBody>
      </p:sp>
      <p:sp>
        <p:nvSpPr>
          <p:cNvPr id="2585" name="Google Shape;2585;gce79550db8_4_808"/>
          <p:cNvSpPr txBox="1"/>
          <p:nvPr>
            <p:ph idx="1" type="subTitle"/>
          </p:nvPr>
        </p:nvSpPr>
        <p:spPr>
          <a:xfrm>
            <a:off x="1709525" y="2878709"/>
            <a:ext cx="2256600" cy="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Importance of Ideation and Planning phase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9" name="Shape 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0" name="Google Shape;2590;gce79550db8_4_1052"/>
          <p:cNvGrpSpPr/>
          <p:nvPr/>
        </p:nvGrpSpPr>
        <p:grpSpPr>
          <a:xfrm>
            <a:off x="3851535" y="1510458"/>
            <a:ext cx="4986218" cy="3106404"/>
            <a:chOff x="127456" y="825025"/>
            <a:chExt cx="6598144" cy="4111175"/>
          </a:xfrm>
        </p:grpSpPr>
        <p:sp>
          <p:nvSpPr>
            <p:cNvPr id="2591" name="Google Shape;2591;gce79550db8_4_1052"/>
            <p:cNvSpPr/>
            <p:nvPr/>
          </p:nvSpPr>
          <p:spPr>
            <a:xfrm>
              <a:off x="918425" y="825150"/>
              <a:ext cx="5767425" cy="4096250"/>
            </a:xfrm>
            <a:custGeom>
              <a:rect b="b" l="l" r="r" t="t"/>
              <a:pathLst>
                <a:path extrusionOk="0" h="163850" w="230697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gce79550db8_4_1052"/>
            <p:cNvSpPr/>
            <p:nvPr/>
          </p:nvSpPr>
          <p:spPr>
            <a:xfrm>
              <a:off x="127456" y="825025"/>
              <a:ext cx="5751725" cy="4096375"/>
            </a:xfrm>
            <a:custGeom>
              <a:rect b="b" l="l" r="r" t="t"/>
              <a:pathLst>
                <a:path extrusionOk="0" h="163855" w="230069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gce79550db8_4_1052"/>
            <p:cNvSpPr/>
            <p:nvPr/>
          </p:nvSpPr>
          <p:spPr>
            <a:xfrm>
              <a:off x="3502650" y="1514850"/>
              <a:ext cx="2496475" cy="3178275"/>
            </a:xfrm>
            <a:custGeom>
              <a:rect b="b" l="l" r="r" t="t"/>
              <a:pathLst>
                <a:path extrusionOk="0" h="127131" w="99859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gce79550db8_4_1052"/>
            <p:cNvSpPr/>
            <p:nvPr/>
          </p:nvSpPr>
          <p:spPr>
            <a:xfrm>
              <a:off x="3547025" y="1507125"/>
              <a:ext cx="2405875" cy="3193375"/>
            </a:xfrm>
            <a:custGeom>
              <a:rect b="b" l="l" r="r" t="t"/>
              <a:pathLst>
                <a:path extrusionOk="0" h="127735" w="96235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gce79550db8_4_1052"/>
            <p:cNvSpPr/>
            <p:nvPr/>
          </p:nvSpPr>
          <p:spPr>
            <a:xfrm>
              <a:off x="4746725" y="1839875"/>
              <a:ext cx="464000" cy="184875"/>
            </a:xfrm>
            <a:custGeom>
              <a:rect b="b" l="l" r="r" t="t"/>
              <a:pathLst>
                <a:path extrusionOk="0" h="7395" w="1856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gce79550db8_4_1052"/>
            <p:cNvSpPr/>
            <p:nvPr/>
          </p:nvSpPr>
          <p:spPr>
            <a:xfrm>
              <a:off x="5240275" y="1582925"/>
              <a:ext cx="685825" cy="691375"/>
            </a:xfrm>
            <a:custGeom>
              <a:rect b="b" l="l" r="r" t="t"/>
              <a:pathLst>
                <a:path extrusionOk="0" h="27655" w="27433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gce79550db8_4_1052"/>
            <p:cNvSpPr/>
            <p:nvPr/>
          </p:nvSpPr>
          <p:spPr>
            <a:xfrm>
              <a:off x="5406650" y="1584775"/>
              <a:ext cx="438125" cy="367875"/>
            </a:xfrm>
            <a:custGeom>
              <a:rect b="b" l="l" r="r" t="t"/>
              <a:pathLst>
                <a:path extrusionOk="0" h="14715" w="17525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gce79550db8_4_1052"/>
            <p:cNvSpPr/>
            <p:nvPr/>
          </p:nvSpPr>
          <p:spPr>
            <a:xfrm>
              <a:off x="4434325" y="2717300"/>
              <a:ext cx="1258875" cy="2210575"/>
            </a:xfrm>
            <a:custGeom>
              <a:rect b="b" l="l" r="r" t="t"/>
              <a:pathLst>
                <a:path extrusionOk="0" h="88423" w="50355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gce79550db8_4_1052"/>
            <p:cNvSpPr/>
            <p:nvPr/>
          </p:nvSpPr>
          <p:spPr>
            <a:xfrm>
              <a:off x="4426000" y="2709600"/>
              <a:ext cx="1275500" cy="2226600"/>
            </a:xfrm>
            <a:custGeom>
              <a:rect b="b" l="l" r="r" t="t"/>
              <a:pathLst>
                <a:path extrusionOk="0" h="89064" w="5102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gce79550db8_4_1052"/>
            <p:cNvSpPr/>
            <p:nvPr/>
          </p:nvSpPr>
          <p:spPr>
            <a:xfrm>
              <a:off x="5009200" y="2762300"/>
              <a:ext cx="495450" cy="732950"/>
            </a:xfrm>
            <a:custGeom>
              <a:rect b="b" l="l" r="r" t="t"/>
              <a:pathLst>
                <a:path extrusionOk="0" h="29318" w="19818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gce79550db8_4_1052"/>
            <p:cNvSpPr/>
            <p:nvPr/>
          </p:nvSpPr>
          <p:spPr>
            <a:xfrm>
              <a:off x="5024925" y="2762300"/>
              <a:ext cx="478800" cy="363925"/>
            </a:xfrm>
            <a:custGeom>
              <a:rect b="b" l="l" r="r" t="t"/>
              <a:pathLst>
                <a:path extrusionOk="0" h="14557" w="19152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gce79550db8_4_1052"/>
            <p:cNvSpPr/>
            <p:nvPr/>
          </p:nvSpPr>
          <p:spPr>
            <a:xfrm>
              <a:off x="5031400" y="2805725"/>
              <a:ext cx="452900" cy="320750"/>
            </a:xfrm>
            <a:custGeom>
              <a:rect b="b" l="l" r="r" t="t"/>
              <a:pathLst>
                <a:path extrusionOk="0" h="12830" w="18116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gce79550db8_4_1052"/>
            <p:cNvSpPr/>
            <p:nvPr/>
          </p:nvSpPr>
          <p:spPr>
            <a:xfrm>
              <a:off x="5001825" y="2754200"/>
              <a:ext cx="510200" cy="748450"/>
            </a:xfrm>
            <a:custGeom>
              <a:rect b="b" l="l" r="r" t="t"/>
              <a:pathLst>
                <a:path extrusionOk="0" h="29938" w="20408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gce79550db8_4_1052"/>
            <p:cNvSpPr/>
            <p:nvPr/>
          </p:nvSpPr>
          <p:spPr>
            <a:xfrm>
              <a:off x="5354875" y="2859575"/>
              <a:ext cx="133125" cy="419400"/>
            </a:xfrm>
            <a:custGeom>
              <a:rect b="b" l="l" r="r" t="t"/>
              <a:pathLst>
                <a:path extrusionOk="0" h="16776" w="5325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gce79550db8_4_1052"/>
            <p:cNvSpPr/>
            <p:nvPr/>
          </p:nvSpPr>
          <p:spPr>
            <a:xfrm>
              <a:off x="3913950" y="2701900"/>
              <a:ext cx="2461350" cy="2225975"/>
            </a:xfrm>
            <a:custGeom>
              <a:rect b="b" l="l" r="r" t="t"/>
              <a:pathLst>
                <a:path extrusionOk="0" h="89039" w="98454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gce79550db8_4_1052"/>
            <p:cNvSpPr/>
            <p:nvPr/>
          </p:nvSpPr>
          <p:spPr>
            <a:xfrm>
              <a:off x="5139525" y="3731850"/>
              <a:ext cx="1235775" cy="1196025"/>
            </a:xfrm>
            <a:custGeom>
              <a:rect b="b" l="l" r="r" t="t"/>
              <a:pathLst>
                <a:path extrusionOk="0" h="47841" w="49431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gce79550db8_4_1052"/>
            <p:cNvSpPr/>
            <p:nvPr/>
          </p:nvSpPr>
          <p:spPr>
            <a:xfrm>
              <a:off x="3913950" y="3766050"/>
              <a:ext cx="429825" cy="1161825"/>
            </a:xfrm>
            <a:custGeom>
              <a:rect b="b" l="l" r="r" t="t"/>
              <a:pathLst>
                <a:path extrusionOk="0" h="46473" w="17193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gce79550db8_4_1052"/>
            <p:cNvSpPr/>
            <p:nvPr/>
          </p:nvSpPr>
          <p:spPr>
            <a:xfrm>
              <a:off x="5142300" y="4519325"/>
              <a:ext cx="933525" cy="401150"/>
            </a:xfrm>
            <a:custGeom>
              <a:rect b="b" l="l" r="r" t="t"/>
              <a:pathLst>
                <a:path extrusionOk="0" h="16046" w="37341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gce79550db8_4_1052"/>
            <p:cNvSpPr/>
            <p:nvPr/>
          </p:nvSpPr>
          <p:spPr>
            <a:xfrm>
              <a:off x="3925975" y="4024850"/>
              <a:ext cx="355850" cy="895625"/>
            </a:xfrm>
            <a:custGeom>
              <a:rect b="b" l="l" r="r" t="t"/>
              <a:pathLst>
                <a:path extrusionOk="0" h="35825" w="14234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gce79550db8_4_1052"/>
            <p:cNvSpPr/>
            <p:nvPr/>
          </p:nvSpPr>
          <p:spPr>
            <a:xfrm>
              <a:off x="3906550" y="2694575"/>
              <a:ext cx="2476150" cy="2241625"/>
            </a:xfrm>
            <a:custGeom>
              <a:rect b="b" l="l" r="r" t="t"/>
              <a:pathLst>
                <a:path extrusionOk="0" h="89665" w="99046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gce79550db8_4_1052"/>
            <p:cNvSpPr/>
            <p:nvPr/>
          </p:nvSpPr>
          <p:spPr>
            <a:xfrm>
              <a:off x="4643200" y="2691125"/>
              <a:ext cx="389150" cy="1764450"/>
            </a:xfrm>
            <a:custGeom>
              <a:rect b="b" l="l" r="r" t="t"/>
              <a:pathLst>
                <a:path extrusionOk="0" h="70578" w="15566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gce79550db8_4_1052"/>
            <p:cNvSpPr/>
            <p:nvPr/>
          </p:nvSpPr>
          <p:spPr>
            <a:xfrm>
              <a:off x="5353025" y="2758425"/>
              <a:ext cx="360500" cy="1559225"/>
            </a:xfrm>
            <a:custGeom>
              <a:rect b="b" l="l" r="r" t="t"/>
              <a:pathLst>
                <a:path extrusionOk="0" h="62369" w="1442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gce79550db8_4_1052"/>
            <p:cNvSpPr/>
            <p:nvPr/>
          </p:nvSpPr>
          <p:spPr>
            <a:xfrm>
              <a:off x="4686650" y="3654175"/>
              <a:ext cx="1109125" cy="736700"/>
            </a:xfrm>
            <a:custGeom>
              <a:rect b="b" l="l" r="r" t="t"/>
              <a:pathLst>
                <a:path extrusionOk="0" h="29468" w="44365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gce79550db8_4_1052"/>
            <p:cNvSpPr/>
            <p:nvPr/>
          </p:nvSpPr>
          <p:spPr>
            <a:xfrm>
              <a:off x="5364125" y="3758650"/>
              <a:ext cx="397450" cy="161775"/>
            </a:xfrm>
            <a:custGeom>
              <a:rect b="b" l="l" r="r" t="t"/>
              <a:pathLst>
                <a:path extrusionOk="0" h="6471" w="15898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gce79550db8_4_1052"/>
            <p:cNvSpPr/>
            <p:nvPr/>
          </p:nvSpPr>
          <p:spPr>
            <a:xfrm>
              <a:off x="4686650" y="3815025"/>
              <a:ext cx="824450" cy="575850"/>
            </a:xfrm>
            <a:custGeom>
              <a:rect b="b" l="l" r="r" t="t"/>
              <a:pathLst>
                <a:path extrusionOk="0" h="23034" w="32978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gce79550db8_4_1052"/>
            <p:cNvSpPr/>
            <p:nvPr/>
          </p:nvSpPr>
          <p:spPr>
            <a:xfrm>
              <a:off x="5364125" y="3758650"/>
              <a:ext cx="329075" cy="154375"/>
            </a:xfrm>
            <a:custGeom>
              <a:rect b="b" l="l" r="r" t="t"/>
              <a:pathLst>
                <a:path extrusionOk="0" h="6175" w="13163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gce79550db8_4_1052"/>
            <p:cNvSpPr/>
            <p:nvPr/>
          </p:nvSpPr>
          <p:spPr>
            <a:xfrm>
              <a:off x="4747650" y="3832600"/>
              <a:ext cx="740350" cy="496350"/>
            </a:xfrm>
            <a:custGeom>
              <a:rect b="b" l="l" r="r" t="t"/>
              <a:pathLst>
                <a:path extrusionOk="0" h="19854" w="29614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gce79550db8_4_1052"/>
            <p:cNvSpPr/>
            <p:nvPr/>
          </p:nvSpPr>
          <p:spPr>
            <a:xfrm>
              <a:off x="5105325" y="4022100"/>
              <a:ext cx="42550" cy="68175"/>
            </a:xfrm>
            <a:custGeom>
              <a:rect b="b" l="l" r="r" t="t"/>
              <a:pathLst>
                <a:path extrusionOk="0" h="2727" w="1702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gce79550db8_4_1052"/>
            <p:cNvSpPr/>
            <p:nvPr/>
          </p:nvSpPr>
          <p:spPr>
            <a:xfrm>
              <a:off x="5196825" y="3955100"/>
              <a:ext cx="80450" cy="159375"/>
            </a:xfrm>
            <a:custGeom>
              <a:rect b="b" l="l" r="r" t="t"/>
              <a:pathLst>
                <a:path extrusionOk="0" h="6375" w="3218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gce79550db8_4_1052"/>
            <p:cNvSpPr/>
            <p:nvPr/>
          </p:nvSpPr>
          <p:spPr>
            <a:xfrm>
              <a:off x="5292025" y="3860550"/>
              <a:ext cx="109100" cy="194575"/>
            </a:xfrm>
            <a:custGeom>
              <a:rect b="b" l="l" r="r" t="t"/>
              <a:pathLst>
                <a:path extrusionOk="0" h="7783" w="4364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gce79550db8_4_1052"/>
            <p:cNvSpPr/>
            <p:nvPr/>
          </p:nvSpPr>
          <p:spPr>
            <a:xfrm>
              <a:off x="4678325" y="3645900"/>
              <a:ext cx="1122075" cy="752975"/>
            </a:xfrm>
            <a:custGeom>
              <a:rect b="b" l="l" r="r" t="t"/>
              <a:pathLst>
                <a:path extrusionOk="0" h="30119" w="44883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gce79550db8_4_1052"/>
            <p:cNvSpPr/>
            <p:nvPr/>
          </p:nvSpPr>
          <p:spPr>
            <a:xfrm>
              <a:off x="3709700" y="2698525"/>
              <a:ext cx="1055525" cy="2070975"/>
            </a:xfrm>
            <a:custGeom>
              <a:rect b="b" l="l" r="r" t="t"/>
              <a:pathLst>
                <a:path extrusionOk="0" h="82839" w="42221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gce79550db8_4_1052"/>
            <p:cNvSpPr/>
            <p:nvPr/>
          </p:nvSpPr>
          <p:spPr>
            <a:xfrm>
              <a:off x="3709700" y="3396325"/>
              <a:ext cx="1024100" cy="1373175"/>
            </a:xfrm>
            <a:custGeom>
              <a:rect b="b" l="l" r="r" t="t"/>
              <a:pathLst>
                <a:path extrusionOk="0" h="54927" w="40964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gce79550db8_4_1052"/>
            <p:cNvSpPr/>
            <p:nvPr/>
          </p:nvSpPr>
          <p:spPr>
            <a:xfrm>
              <a:off x="3718000" y="3645900"/>
              <a:ext cx="1007475" cy="1115600"/>
            </a:xfrm>
            <a:custGeom>
              <a:rect b="b" l="l" r="r" t="t"/>
              <a:pathLst>
                <a:path extrusionOk="0" h="44624" w="40299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gce79550db8_4_1052"/>
            <p:cNvSpPr/>
            <p:nvPr/>
          </p:nvSpPr>
          <p:spPr>
            <a:xfrm>
              <a:off x="3702300" y="2691125"/>
              <a:ext cx="1071250" cy="2086100"/>
            </a:xfrm>
            <a:custGeom>
              <a:rect b="b" l="l" r="r" t="t"/>
              <a:pathLst>
                <a:path extrusionOk="0" h="83444" w="4285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gce79550db8_4_1052"/>
            <p:cNvSpPr/>
            <p:nvPr/>
          </p:nvSpPr>
          <p:spPr>
            <a:xfrm>
              <a:off x="4389950" y="3681000"/>
              <a:ext cx="277300" cy="403025"/>
            </a:xfrm>
            <a:custGeom>
              <a:rect b="b" l="l" r="r" t="t"/>
              <a:pathLst>
                <a:path extrusionOk="0" h="16121" w="11092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gce79550db8_4_1052"/>
            <p:cNvSpPr/>
            <p:nvPr/>
          </p:nvSpPr>
          <p:spPr>
            <a:xfrm>
              <a:off x="4381625" y="3673250"/>
              <a:ext cx="293950" cy="419075"/>
            </a:xfrm>
            <a:custGeom>
              <a:rect b="b" l="l" r="r" t="t"/>
              <a:pathLst>
                <a:path extrusionOk="0" h="16763" w="11758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gce79550db8_4_1052"/>
            <p:cNvSpPr/>
            <p:nvPr/>
          </p:nvSpPr>
          <p:spPr>
            <a:xfrm>
              <a:off x="4512875" y="3582125"/>
              <a:ext cx="70275" cy="158075"/>
            </a:xfrm>
            <a:custGeom>
              <a:rect b="b" l="l" r="r" t="t"/>
              <a:pathLst>
                <a:path extrusionOk="0" h="6323" w="2811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gce79550db8_4_1052"/>
            <p:cNvSpPr/>
            <p:nvPr/>
          </p:nvSpPr>
          <p:spPr>
            <a:xfrm>
              <a:off x="4505475" y="3574725"/>
              <a:ext cx="85075" cy="172850"/>
            </a:xfrm>
            <a:custGeom>
              <a:rect b="b" l="l" r="r" t="t"/>
              <a:pathLst>
                <a:path extrusionOk="0" h="6914" w="3403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gce79550db8_4_1052"/>
            <p:cNvSpPr/>
            <p:nvPr/>
          </p:nvSpPr>
          <p:spPr>
            <a:xfrm>
              <a:off x="5426975" y="3461900"/>
              <a:ext cx="1298625" cy="1073150"/>
            </a:xfrm>
            <a:custGeom>
              <a:rect b="b" l="l" r="r" t="t"/>
              <a:pathLst>
                <a:path extrusionOk="0" h="42926" w="51945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gce79550db8_4_1052"/>
            <p:cNvSpPr/>
            <p:nvPr/>
          </p:nvSpPr>
          <p:spPr>
            <a:xfrm>
              <a:off x="5426975" y="3453650"/>
              <a:ext cx="1297700" cy="1088800"/>
            </a:xfrm>
            <a:custGeom>
              <a:rect b="b" l="l" r="r" t="t"/>
              <a:pathLst>
                <a:path extrusionOk="0" h="43552" w="51908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gce79550db8_4_1052"/>
            <p:cNvSpPr/>
            <p:nvPr/>
          </p:nvSpPr>
          <p:spPr>
            <a:xfrm>
              <a:off x="5548050" y="4175700"/>
              <a:ext cx="53625" cy="94825"/>
            </a:xfrm>
            <a:custGeom>
              <a:rect b="b" l="l" r="r" t="t"/>
              <a:pathLst>
                <a:path extrusionOk="0" h="3793" w="2145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gce79550db8_4_1052"/>
            <p:cNvSpPr/>
            <p:nvPr/>
          </p:nvSpPr>
          <p:spPr>
            <a:xfrm>
              <a:off x="5610900" y="3469350"/>
              <a:ext cx="451075" cy="661600"/>
            </a:xfrm>
            <a:custGeom>
              <a:rect b="b" l="l" r="r" t="t"/>
              <a:pathLst>
                <a:path extrusionOk="0" h="26464" w="18043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gce79550db8_4_1052"/>
            <p:cNvSpPr/>
            <p:nvPr/>
          </p:nvSpPr>
          <p:spPr>
            <a:xfrm>
              <a:off x="6081350" y="3473050"/>
              <a:ext cx="74900" cy="17575"/>
            </a:xfrm>
            <a:custGeom>
              <a:rect b="b" l="l" r="r" t="t"/>
              <a:pathLst>
                <a:path extrusionOk="0" h="703" w="2996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gce79550db8_4_1052"/>
            <p:cNvSpPr/>
            <p:nvPr/>
          </p:nvSpPr>
          <p:spPr>
            <a:xfrm>
              <a:off x="6350325" y="4060025"/>
              <a:ext cx="263225" cy="113650"/>
            </a:xfrm>
            <a:custGeom>
              <a:rect b="b" l="l" r="r" t="t"/>
              <a:pathLst>
                <a:path extrusionOk="0" h="4546" w="10529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gce79550db8_4_1052"/>
            <p:cNvSpPr/>
            <p:nvPr/>
          </p:nvSpPr>
          <p:spPr>
            <a:xfrm>
              <a:off x="6386375" y="4075675"/>
              <a:ext cx="210750" cy="90600"/>
            </a:xfrm>
            <a:custGeom>
              <a:rect b="b" l="l" r="r" t="t"/>
              <a:pathLst>
                <a:path extrusionOk="0" h="3624" w="843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gce79550db8_4_1052"/>
            <p:cNvSpPr/>
            <p:nvPr/>
          </p:nvSpPr>
          <p:spPr>
            <a:xfrm>
              <a:off x="6371575" y="4051650"/>
              <a:ext cx="240325" cy="130350"/>
            </a:xfrm>
            <a:custGeom>
              <a:rect b="b" l="l" r="r" t="t"/>
              <a:pathLst>
                <a:path extrusionOk="0" h="5214" w="9613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gce79550db8_4_1052"/>
            <p:cNvSpPr/>
            <p:nvPr/>
          </p:nvSpPr>
          <p:spPr>
            <a:xfrm>
              <a:off x="6319825" y="3967450"/>
              <a:ext cx="358550" cy="155375"/>
            </a:xfrm>
            <a:custGeom>
              <a:rect b="b" l="l" r="r" t="t"/>
              <a:pathLst>
                <a:path extrusionOk="0" h="6215" w="14342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gce79550db8_4_1052"/>
            <p:cNvSpPr/>
            <p:nvPr/>
          </p:nvSpPr>
          <p:spPr>
            <a:xfrm>
              <a:off x="6366950" y="3975850"/>
              <a:ext cx="291175" cy="139600"/>
            </a:xfrm>
            <a:custGeom>
              <a:rect b="b" l="l" r="r" t="t"/>
              <a:pathLst>
                <a:path extrusionOk="0" h="5584" w="11647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gce79550db8_4_1052"/>
            <p:cNvSpPr/>
            <p:nvPr/>
          </p:nvSpPr>
          <p:spPr>
            <a:xfrm>
              <a:off x="6351250" y="3960150"/>
              <a:ext cx="321650" cy="170075"/>
            </a:xfrm>
            <a:custGeom>
              <a:rect b="b" l="l" r="r" t="t"/>
              <a:pathLst>
                <a:path extrusionOk="0" h="6803" w="12866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gce79550db8_4_1052"/>
            <p:cNvSpPr/>
            <p:nvPr/>
          </p:nvSpPr>
          <p:spPr>
            <a:xfrm>
              <a:off x="6287475" y="3882150"/>
              <a:ext cx="392175" cy="169525"/>
            </a:xfrm>
            <a:custGeom>
              <a:rect b="b" l="l" r="r" t="t"/>
              <a:pathLst>
                <a:path extrusionOk="0" h="6781" w="15687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gce79550db8_4_1052"/>
            <p:cNvSpPr/>
            <p:nvPr/>
          </p:nvSpPr>
          <p:spPr>
            <a:xfrm>
              <a:off x="6338300" y="3891750"/>
              <a:ext cx="320750" cy="152525"/>
            </a:xfrm>
            <a:custGeom>
              <a:rect b="b" l="l" r="r" t="t"/>
              <a:pathLst>
                <a:path extrusionOk="0" h="6101" w="1283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gce79550db8_4_1052"/>
            <p:cNvSpPr/>
            <p:nvPr/>
          </p:nvSpPr>
          <p:spPr>
            <a:xfrm>
              <a:off x="6323525" y="3874175"/>
              <a:ext cx="350300" cy="184875"/>
            </a:xfrm>
            <a:custGeom>
              <a:rect b="b" l="l" r="r" t="t"/>
              <a:pathLst>
                <a:path extrusionOk="0" h="7395" w="14012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gce79550db8_4_1052"/>
            <p:cNvSpPr/>
            <p:nvPr/>
          </p:nvSpPr>
          <p:spPr>
            <a:xfrm>
              <a:off x="6297625" y="3803775"/>
              <a:ext cx="392475" cy="169325"/>
            </a:xfrm>
            <a:custGeom>
              <a:rect b="b" l="l" r="r" t="t"/>
              <a:pathLst>
                <a:path extrusionOk="0" h="6773" w="15699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gce79550db8_4_1052"/>
            <p:cNvSpPr/>
            <p:nvPr/>
          </p:nvSpPr>
          <p:spPr>
            <a:xfrm>
              <a:off x="6341075" y="3803950"/>
              <a:ext cx="335525" cy="169150"/>
            </a:xfrm>
            <a:custGeom>
              <a:rect b="b" l="l" r="r" t="t"/>
              <a:pathLst>
                <a:path extrusionOk="0" h="6766" w="13421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gce79550db8_4_1052"/>
            <p:cNvSpPr/>
            <p:nvPr/>
          </p:nvSpPr>
          <p:spPr>
            <a:xfrm>
              <a:off x="6333675" y="3795625"/>
              <a:ext cx="350325" cy="185800"/>
            </a:xfrm>
            <a:custGeom>
              <a:rect b="b" l="l" r="r" t="t"/>
              <a:pathLst>
                <a:path extrusionOk="0" h="7432" w="14013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gce79550db8_4_1052"/>
            <p:cNvSpPr/>
            <p:nvPr/>
          </p:nvSpPr>
          <p:spPr>
            <a:xfrm>
              <a:off x="4942650" y="1866675"/>
              <a:ext cx="849425" cy="1047800"/>
            </a:xfrm>
            <a:custGeom>
              <a:rect b="b" l="l" r="r" t="t"/>
              <a:pathLst>
                <a:path extrusionOk="0" h="41912" w="33977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gce79550db8_4_1052"/>
            <p:cNvSpPr/>
            <p:nvPr/>
          </p:nvSpPr>
          <p:spPr>
            <a:xfrm>
              <a:off x="4970400" y="1866675"/>
              <a:ext cx="695050" cy="401125"/>
            </a:xfrm>
            <a:custGeom>
              <a:rect b="b" l="l" r="r" t="t"/>
              <a:pathLst>
                <a:path extrusionOk="0" h="16045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gce79550db8_4_1052"/>
            <p:cNvSpPr/>
            <p:nvPr/>
          </p:nvSpPr>
          <p:spPr>
            <a:xfrm>
              <a:off x="4968550" y="2285850"/>
              <a:ext cx="823525" cy="628625"/>
            </a:xfrm>
            <a:custGeom>
              <a:rect b="b" l="l" r="r" t="t"/>
              <a:pathLst>
                <a:path extrusionOk="0" h="25145" w="32941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gce79550db8_4_1052"/>
            <p:cNvSpPr/>
            <p:nvPr/>
          </p:nvSpPr>
          <p:spPr>
            <a:xfrm>
              <a:off x="4968550" y="2286300"/>
              <a:ext cx="823525" cy="628525"/>
            </a:xfrm>
            <a:custGeom>
              <a:rect b="b" l="l" r="r" t="t"/>
              <a:pathLst>
                <a:path extrusionOk="0" h="25141" w="32941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gce79550db8_4_1052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gce79550db8_4_1052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gce79550db8_4_1052"/>
            <p:cNvSpPr/>
            <p:nvPr/>
          </p:nvSpPr>
          <p:spPr>
            <a:xfrm>
              <a:off x="4970400" y="1866675"/>
              <a:ext cx="695050" cy="401150"/>
            </a:xfrm>
            <a:custGeom>
              <a:rect b="b" l="l" r="r" t="t"/>
              <a:pathLst>
                <a:path extrusionOk="0" h="16046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gce79550db8_4_1052"/>
            <p:cNvSpPr/>
            <p:nvPr/>
          </p:nvSpPr>
          <p:spPr>
            <a:xfrm>
              <a:off x="5512925" y="2229900"/>
              <a:ext cx="9275" cy="5575"/>
            </a:xfrm>
            <a:custGeom>
              <a:rect b="b" l="l" r="r" t="t"/>
              <a:pathLst>
                <a:path extrusionOk="0" h="223" w="371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gce79550db8_4_1052"/>
            <p:cNvSpPr/>
            <p:nvPr/>
          </p:nvSpPr>
          <p:spPr>
            <a:xfrm>
              <a:off x="4953750" y="1859125"/>
              <a:ext cx="846650" cy="1063075"/>
            </a:xfrm>
            <a:custGeom>
              <a:rect b="b" l="l" r="r" t="t"/>
              <a:pathLst>
                <a:path extrusionOk="0" h="42523" w="33866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gce79550db8_4_1052"/>
            <p:cNvSpPr/>
            <p:nvPr/>
          </p:nvSpPr>
          <p:spPr>
            <a:xfrm>
              <a:off x="4911225" y="2165200"/>
              <a:ext cx="287475" cy="288400"/>
            </a:xfrm>
            <a:custGeom>
              <a:rect b="b" l="l" r="r" t="t"/>
              <a:pathLst>
                <a:path extrusionOk="0" h="11536" w="11499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gce79550db8_4_1052"/>
            <p:cNvSpPr/>
            <p:nvPr/>
          </p:nvSpPr>
          <p:spPr>
            <a:xfrm>
              <a:off x="4936200" y="2265950"/>
              <a:ext cx="262500" cy="187650"/>
            </a:xfrm>
            <a:custGeom>
              <a:rect b="b" l="l" r="r" t="t"/>
              <a:pathLst>
                <a:path extrusionOk="0" h="7506" w="1050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gce79550db8_4_1052"/>
            <p:cNvSpPr/>
            <p:nvPr/>
          </p:nvSpPr>
          <p:spPr>
            <a:xfrm>
              <a:off x="4902925" y="2157825"/>
              <a:ext cx="303175" cy="303175"/>
            </a:xfrm>
            <a:custGeom>
              <a:rect b="b" l="l" r="r" t="t"/>
              <a:pathLst>
                <a:path extrusionOk="0" h="12127" w="12127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gce79550db8_4_1052"/>
            <p:cNvSpPr/>
            <p:nvPr/>
          </p:nvSpPr>
          <p:spPr>
            <a:xfrm>
              <a:off x="5304050" y="2165200"/>
              <a:ext cx="288400" cy="288400"/>
            </a:xfrm>
            <a:custGeom>
              <a:rect b="b" l="l" r="r" t="t"/>
              <a:pathLst>
                <a:path extrusionOk="0" h="11536" w="11536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gce79550db8_4_1052"/>
            <p:cNvSpPr/>
            <p:nvPr/>
          </p:nvSpPr>
          <p:spPr>
            <a:xfrm>
              <a:off x="5318825" y="2264100"/>
              <a:ext cx="273625" cy="189500"/>
            </a:xfrm>
            <a:custGeom>
              <a:rect b="b" l="l" r="r" t="t"/>
              <a:pathLst>
                <a:path extrusionOk="0" h="7580" w="10945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gce79550db8_4_1052"/>
            <p:cNvSpPr/>
            <p:nvPr/>
          </p:nvSpPr>
          <p:spPr>
            <a:xfrm>
              <a:off x="5296650" y="2157825"/>
              <a:ext cx="303200" cy="303175"/>
            </a:xfrm>
            <a:custGeom>
              <a:rect b="b" l="l" r="r" t="t"/>
              <a:pathLst>
                <a:path extrusionOk="0" h="12127" w="12128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gce79550db8_4_1052"/>
            <p:cNvSpPr/>
            <p:nvPr/>
          </p:nvSpPr>
          <p:spPr>
            <a:xfrm>
              <a:off x="5190375" y="2221600"/>
              <a:ext cx="129400" cy="39075"/>
            </a:xfrm>
            <a:custGeom>
              <a:rect b="b" l="l" r="r" t="t"/>
              <a:pathLst>
                <a:path extrusionOk="0" h="1563" w="5176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gce79550db8_4_1052"/>
            <p:cNvSpPr/>
            <p:nvPr/>
          </p:nvSpPr>
          <p:spPr>
            <a:xfrm>
              <a:off x="4993500" y="2059850"/>
              <a:ext cx="154375" cy="74650"/>
            </a:xfrm>
            <a:custGeom>
              <a:rect b="b" l="l" r="r" t="t"/>
              <a:pathLst>
                <a:path extrusionOk="0" h="2986" w="6175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gce79550db8_4_1052"/>
            <p:cNvSpPr/>
            <p:nvPr/>
          </p:nvSpPr>
          <p:spPr>
            <a:xfrm>
              <a:off x="5316075" y="2049675"/>
              <a:ext cx="183025" cy="81200"/>
            </a:xfrm>
            <a:custGeom>
              <a:rect b="b" l="l" r="r" t="t"/>
              <a:pathLst>
                <a:path extrusionOk="0" h="3248" w="7321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gce79550db8_4_1052"/>
            <p:cNvSpPr/>
            <p:nvPr/>
          </p:nvSpPr>
          <p:spPr>
            <a:xfrm>
              <a:off x="5148775" y="2298125"/>
              <a:ext cx="97075" cy="268425"/>
            </a:xfrm>
            <a:custGeom>
              <a:rect b="b" l="l" r="r" t="t"/>
              <a:pathLst>
                <a:path extrusionOk="0" h="10737" w="3883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gce79550db8_4_1052"/>
            <p:cNvSpPr/>
            <p:nvPr/>
          </p:nvSpPr>
          <p:spPr>
            <a:xfrm>
              <a:off x="5215325" y="2589325"/>
              <a:ext cx="163625" cy="61150"/>
            </a:xfrm>
            <a:custGeom>
              <a:rect b="b" l="l" r="r" t="t"/>
              <a:pathLst>
                <a:path extrusionOk="0" h="2446" w="6545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gce79550db8_4_1052"/>
            <p:cNvSpPr/>
            <p:nvPr/>
          </p:nvSpPr>
          <p:spPr>
            <a:xfrm>
              <a:off x="862950" y="4920450"/>
              <a:ext cx="1188625" cy="15750"/>
            </a:xfrm>
            <a:custGeom>
              <a:rect b="b" l="l" r="r" t="t"/>
              <a:pathLst>
                <a:path extrusionOk="0" h="630" w="47545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gce79550db8_4_1052"/>
            <p:cNvSpPr/>
            <p:nvPr/>
          </p:nvSpPr>
          <p:spPr>
            <a:xfrm>
              <a:off x="2173575" y="4920450"/>
              <a:ext cx="4043675" cy="15750"/>
            </a:xfrm>
            <a:custGeom>
              <a:rect b="b" l="l" r="r" t="t"/>
              <a:pathLst>
                <a:path extrusionOk="0" h="630" w="161747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gce79550db8_4_1052"/>
            <p:cNvSpPr/>
            <p:nvPr/>
          </p:nvSpPr>
          <p:spPr>
            <a:xfrm>
              <a:off x="6316125" y="4920450"/>
              <a:ext cx="159000" cy="15750"/>
            </a:xfrm>
            <a:custGeom>
              <a:rect b="b" l="l" r="r" t="t"/>
              <a:pathLst>
                <a:path extrusionOk="0" h="630" w="636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gce79550db8_4_1052"/>
            <p:cNvSpPr/>
            <p:nvPr/>
          </p:nvSpPr>
          <p:spPr>
            <a:xfrm>
              <a:off x="4014700" y="2706825"/>
              <a:ext cx="350325" cy="819850"/>
            </a:xfrm>
            <a:custGeom>
              <a:rect b="b" l="l" r="r" t="t"/>
              <a:pathLst>
                <a:path extrusionOk="0" h="32794" w="14013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gce79550db8_4_1052"/>
            <p:cNvSpPr/>
            <p:nvPr/>
          </p:nvSpPr>
          <p:spPr>
            <a:xfrm>
              <a:off x="1582025" y="1799200"/>
              <a:ext cx="1080500" cy="1727475"/>
            </a:xfrm>
            <a:custGeom>
              <a:rect b="b" l="l" r="r" t="t"/>
              <a:pathLst>
                <a:path extrusionOk="0" h="69099" w="4322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gce79550db8_4_1052"/>
            <p:cNvSpPr/>
            <p:nvPr/>
          </p:nvSpPr>
          <p:spPr>
            <a:xfrm>
              <a:off x="1582025" y="1799200"/>
              <a:ext cx="2783000" cy="1727475"/>
            </a:xfrm>
            <a:custGeom>
              <a:rect b="b" l="l" r="r" t="t"/>
              <a:pathLst>
                <a:path extrusionOk="0" h="69099" w="11132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gce79550db8_4_1052"/>
            <p:cNvSpPr/>
            <p:nvPr/>
          </p:nvSpPr>
          <p:spPr>
            <a:xfrm>
              <a:off x="3977725" y="3502625"/>
              <a:ext cx="27750" cy="24050"/>
            </a:xfrm>
            <a:custGeom>
              <a:rect b="b" l="l" r="r" t="t"/>
              <a:pathLst>
                <a:path extrusionOk="0" h="962" w="111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gce79550db8_4_1052"/>
            <p:cNvSpPr/>
            <p:nvPr/>
          </p:nvSpPr>
          <p:spPr>
            <a:xfrm>
              <a:off x="3954625" y="3476750"/>
              <a:ext cx="57325" cy="49925"/>
            </a:xfrm>
            <a:custGeom>
              <a:rect b="b" l="l" r="r" t="t"/>
              <a:pathLst>
                <a:path extrusionOk="0" h="1997" w="2293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gce79550db8_4_1052"/>
            <p:cNvSpPr/>
            <p:nvPr/>
          </p:nvSpPr>
          <p:spPr>
            <a:xfrm>
              <a:off x="3998975" y="2691125"/>
              <a:ext cx="366050" cy="835550"/>
            </a:xfrm>
            <a:custGeom>
              <a:rect b="b" l="l" r="r" t="t"/>
              <a:pathLst>
                <a:path extrusionOk="0" h="33422" w="14642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gce79550db8_4_1052"/>
            <p:cNvSpPr/>
            <p:nvPr/>
          </p:nvSpPr>
          <p:spPr>
            <a:xfrm>
              <a:off x="1529350" y="1687375"/>
              <a:ext cx="2889275" cy="1951150"/>
            </a:xfrm>
            <a:custGeom>
              <a:rect b="b" l="l" r="r" t="t"/>
              <a:pathLst>
                <a:path extrusionOk="0" h="78046" w="115571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gce79550db8_4_1052"/>
            <p:cNvSpPr/>
            <p:nvPr/>
          </p:nvSpPr>
          <p:spPr>
            <a:xfrm>
              <a:off x="1521025" y="1679050"/>
              <a:ext cx="2905000" cy="1966875"/>
            </a:xfrm>
            <a:custGeom>
              <a:rect b="b" l="l" r="r" t="t"/>
              <a:pathLst>
                <a:path extrusionOk="0" h="78675" w="11620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gce79550db8_4_1052"/>
            <p:cNvSpPr/>
            <p:nvPr/>
          </p:nvSpPr>
          <p:spPr>
            <a:xfrm>
              <a:off x="1634725" y="1846350"/>
              <a:ext cx="1974250" cy="154375"/>
            </a:xfrm>
            <a:custGeom>
              <a:rect b="b" l="l" r="r" t="t"/>
              <a:pathLst>
                <a:path extrusionOk="0" h="6175" w="7897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gce79550db8_4_1052"/>
            <p:cNvSpPr/>
            <p:nvPr/>
          </p:nvSpPr>
          <p:spPr>
            <a:xfrm>
              <a:off x="1626400" y="1838950"/>
              <a:ext cx="1989975" cy="170075"/>
            </a:xfrm>
            <a:custGeom>
              <a:rect b="b" l="l" r="r" t="t"/>
              <a:pathLst>
                <a:path extrusionOk="0" h="6803" w="79599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gce79550db8_4_1052"/>
            <p:cNvSpPr/>
            <p:nvPr/>
          </p:nvSpPr>
          <p:spPr>
            <a:xfrm>
              <a:off x="1658750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gce79550db8_4_1052"/>
            <p:cNvSpPr/>
            <p:nvPr/>
          </p:nvSpPr>
          <p:spPr>
            <a:xfrm>
              <a:off x="1658750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gce79550db8_4_1052"/>
            <p:cNvSpPr/>
            <p:nvPr/>
          </p:nvSpPr>
          <p:spPr>
            <a:xfrm>
              <a:off x="1658750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gce79550db8_4_1052"/>
            <p:cNvSpPr/>
            <p:nvPr/>
          </p:nvSpPr>
          <p:spPr>
            <a:xfrm>
              <a:off x="1658750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gce79550db8_4_1052"/>
            <p:cNvSpPr/>
            <p:nvPr/>
          </p:nvSpPr>
          <p:spPr>
            <a:xfrm>
              <a:off x="2144000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gce79550db8_4_1052"/>
            <p:cNvSpPr/>
            <p:nvPr/>
          </p:nvSpPr>
          <p:spPr>
            <a:xfrm>
              <a:off x="2144000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gce79550db8_4_1052"/>
            <p:cNvSpPr/>
            <p:nvPr/>
          </p:nvSpPr>
          <p:spPr>
            <a:xfrm>
              <a:off x="2144000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gce79550db8_4_1052"/>
            <p:cNvSpPr/>
            <p:nvPr/>
          </p:nvSpPr>
          <p:spPr>
            <a:xfrm>
              <a:off x="2144000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gce79550db8_4_1052"/>
            <p:cNvSpPr/>
            <p:nvPr/>
          </p:nvSpPr>
          <p:spPr>
            <a:xfrm>
              <a:off x="2629225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gce79550db8_4_1052"/>
            <p:cNvSpPr/>
            <p:nvPr/>
          </p:nvSpPr>
          <p:spPr>
            <a:xfrm>
              <a:off x="2629225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gce79550db8_4_1052"/>
            <p:cNvSpPr/>
            <p:nvPr/>
          </p:nvSpPr>
          <p:spPr>
            <a:xfrm>
              <a:off x="2629225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gce79550db8_4_1052"/>
            <p:cNvSpPr/>
            <p:nvPr/>
          </p:nvSpPr>
          <p:spPr>
            <a:xfrm>
              <a:off x="2629225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gce79550db8_4_1052"/>
            <p:cNvSpPr/>
            <p:nvPr/>
          </p:nvSpPr>
          <p:spPr>
            <a:xfrm>
              <a:off x="3114475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gce79550db8_4_1052"/>
            <p:cNvSpPr/>
            <p:nvPr/>
          </p:nvSpPr>
          <p:spPr>
            <a:xfrm>
              <a:off x="3114475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gce79550db8_4_1052"/>
            <p:cNvSpPr/>
            <p:nvPr/>
          </p:nvSpPr>
          <p:spPr>
            <a:xfrm>
              <a:off x="3114475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gce79550db8_4_1052"/>
            <p:cNvSpPr/>
            <p:nvPr/>
          </p:nvSpPr>
          <p:spPr>
            <a:xfrm>
              <a:off x="3114475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gce79550db8_4_1052"/>
            <p:cNvSpPr/>
            <p:nvPr/>
          </p:nvSpPr>
          <p:spPr>
            <a:xfrm>
              <a:off x="1902750" y="2663150"/>
              <a:ext cx="1494575" cy="451550"/>
            </a:xfrm>
            <a:custGeom>
              <a:rect b="b" l="l" r="r" t="t"/>
              <a:pathLst>
                <a:path extrusionOk="0" h="18062" w="59783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gce79550db8_4_1052"/>
            <p:cNvSpPr/>
            <p:nvPr/>
          </p:nvSpPr>
          <p:spPr>
            <a:xfrm>
              <a:off x="2210525" y="2716075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gce79550db8_4_1052"/>
            <p:cNvSpPr/>
            <p:nvPr/>
          </p:nvSpPr>
          <p:spPr>
            <a:xfrm>
              <a:off x="2203150" y="270867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gce79550db8_4_1052"/>
            <p:cNvSpPr/>
            <p:nvPr/>
          </p:nvSpPr>
          <p:spPr>
            <a:xfrm>
              <a:off x="2679125" y="2748425"/>
              <a:ext cx="91550" cy="91525"/>
            </a:xfrm>
            <a:custGeom>
              <a:rect b="b" l="l" r="r" t="t"/>
              <a:pathLst>
                <a:path extrusionOk="0" h="3661" w="3662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gce79550db8_4_1052"/>
            <p:cNvSpPr/>
            <p:nvPr/>
          </p:nvSpPr>
          <p:spPr>
            <a:xfrm>
              <a:off x="2671750" y="274102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gce79550db8_4_1052"/>
            <p:cNvSpPr/>
            <p:nvPr/>
          </p:nvSpPr>
          <p:spPr>
            <a:xfrm>
              <a:off x="2998000" y="2989650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gce79550db8_4_1052"/>
            <p:cNvSpPr/>
            <p:nvPr/>
          </p:nvSpPr>
          <p:spPr>
            <a:xfrm>
              <a:off x="2990625" y="2982275"/>
              <a:ext cx="106300" cy="106300"/>
            </a:xfrm>
            <a:custGeom>
              <a:rect b="b" l="l" r="r" t="t"/>
              <a:pathLst>
                <a:path extrusionOk="0" h="4252" w="4252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gce79550db8_4_1052"/>
            <p:cNvSpPr/>
            <p:nvPr/>
          </p:nvSpPr>
          <p:spPr>
            <a:xfrm>
              <a:off x="3336300" y="2625500"/>
              <a:ext cx="91525" cy="90600"/>
            </a:xfrm>
            <a:custGeom>
              <a:rect b="b" l="l" r="r" t="t"/>
              <a:pathLst>
                <a:path extrusionOk="0" h="3624" w="3661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gce79550db8_4_1052"/>
            <p:cNvSpPr/>
            <p:nvPr/>
          </p:nvSpPr>
          <p:spPr>
            <a:xfrm>
              <a:off x="3328900" y="2617175"/>
              <a:ext cx="106300" cy="107250"/>
            </a:xfrm>
            <a:custGeom>
              <a:rect b="b" l="l" r="r" t="t"/>
              <a:pathLst>
                <a:path extrusionOk="0" h="4290" w="4252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gce79550db8_4_1052"/>
            <p:cNvSpPr/>
            <p:nvPr/>
          </p:nvSpPr>
          <p:spPr>
            <a:xfrm>
              <a:off x="1865775" y="3060825"/>
              <a:ext cx="90600" cy="91525"/>
            </a:xfrm>
            <a:custGeom>
              <a:rect b="b" l="l" r="r" t="t"/>
              <a:pathLst>
                <a:path extrusionOk="0" h="3661" w="3624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gce79550db8_4_1052"/>
            <p:cNvSpPr/>
            <p:nvPr/>
          </p:nvSpPr>
          <p:spPr>
            <a:xfrm>
              <a:off x="1857475" y="3053425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gce79550db8_4_1052"/>
            <p:cNvSpPr/>
            <p:nvPr/>
          </p:nvSpPr>
          <p:spPr>
            <a:xfrm>
              <a:off x="2464700" y="2931425"/>
              <a:ext cx="90600" cy="90600"/>
            </a:xfrm>
            <a:custGeom>
              <a:rect b="b" l="l" r="r" t="t"/>
              <a:pathLst>
                <a:path extrusionOk="0" h="3624" w="3624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gce79550db8_4_1052"/>
            <p:cNvSpPr/>
            <p:nvPr/>
          </p:nvSpPr>
          <p:spPr>
            <a:xfrm>
              <a:off x="2456400" y="2923100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gce79550db8_4_1052"/>
            <p:cNvSpPr/>
            <p:nvPr/>
          </p:nvSpPr>
          <p:spPr>
            <a:xfrm>
              <a:off x="3707850" y="1843575"/>
              <a:ext cx="52700" cy="1651675"/>
            </a:xfrm>
            <a:custGeom>
              <a:rect b="b" l="l" r="r" t="t"/>
              <a:pathLst>
                <a:path extrusionOk="0" h="66067" w="2108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gce79550db8_4_1052"/>
            <p:cNvSpPr/>
            <p:nvPr/>
          </p:nvSpPr>
          <p:spPr>
            <a:xfrm>
              <a:off x="3700450" y="1836175"/>
              <a:ext cx="67500" cy="1666475"/>
            </a:xfrm>
            <a:custGeom>
              <a:rect b="b" l="l" r="r" t="t"/>
              <a:pathLst>
                <a:path extrusionOk="0" h="66659" w="270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gce79550db8_4_1052"/>
            <p:cNvSpPr/>
            <p:nvPr/>
          </p:nvSpPr>
          <p:spPr>
            <a:xfrm>
              <a:off x="4015625" y="2157825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gce79550db8_4_1052"/>
            <p:cNvSpPr/>
            <p:nvPr/>
          </p:nvSpPr>
          <p:spPr>
            <a:xfrm>
              <a:off x="3805825" y="2157825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gce79550db8_4_1052"/>
            <p:cNvSpPr/>
            <p:nvPr/>
          </p:nvSpPr>
          <p:spPr>
            <a:xfrm>
              <a:off x="4256850" y="2234525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gce79550db8_4_1052"/>
            <p:cNvSpPr/>
            <p:nvPr/>
          </p:nvSpPr>
          <p:spPr>
            <a:xfrm>
              <a:off x="4112675" y="2234525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gce79550db8_4_1052"/>
            <p:cNvSpPr/>
            <p:nvPr/>
          </p:nvSpPr>
          <p:spPr>
            <a:xfrm>
              <a:off x="3805825" y="2234525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gce79550db8_4_1052"/>
            <p:cNvSpPr/>
            <p:nvPr/>
          </p:nvSpPr>
          <p:spPr>
            <a:xfrm>
              <a:off x="4047975" y="2312175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gce79550db8_4_1052"/>
            <p:cNvSpPr/>
            <p:nvPr/>
          </p:nvSpPr>
          <p:spPr>
            <a:xfrm>
              <a:off x="3805825" y="2312175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gce79550db8_4_1052"/>
            <p:cNvSpPr/>
            <p:nvPr/>
          </p:nvSpPr>
          <p:spPr>
            <a:xfrm>
              <a:off x="4196775" y="2389800"/>
              <a:ext cx="126650" cy="14825"/>
            </a:xfrm>
            <a:custGeom>
              <a:rect b="b" l="l" r="r" t="t"/>
              <a:pathLst>
                <a:path extrusionOk="0" h="593" w="5066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gce79550db8_4_1052"/>
            <p:cNvSpPr/>
            <p:nvPr/>
          </p:nvSpPr>
          <p:spPr>
            <a:xfrm>
              <a:off x="3917650" y="2389800"/>
              <a:ext cx="247725" cy="14825"/>
            </a:xfrm>
            <a:custGeom>
              <a:rect b="b" l="l" r="r" t="t"/>
              <a:pathLst>
                <a:path extrusionOk="0" h="593" w="9909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gce79550db8_4_1052"/>
            <p:cNvSpPr/>
            <p:nvPr/>
          </p:nvSpPr>
          <p:spPr>
            <a:xfrm>
              <a:off x="3805825" y="2389800"/>
              <a:ext cx="75800" cy="14825"/>
            </a:xfrm>
            <a:custGeom>
              <a:rect b="b" l="l" r="r" t="t"/>
              <a:pathLst>
                <a:path extrusionOk="0" h="593" w="3032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gce79550db8_4_1052"/>
            <p:cNvSpPr/>
            <p:nvPr/>
          </p:nvSpPr>
          <p:spPr>
            <a:xfrm>
              <a:off x="4015625" y="2457275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gce79550db8_4_1052"/>
            <p:cNvSpPr/>
            <p:nvPr/>
          </p:nvSpPr>
          <p:spPr>
            <a:xfrm>
              <a:off x="3805825" y="2457275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gce79550db8_4_1052"/>
            <p:cNvSpPr/>
            <p:nvPr/>
          </p:nvSpPr>
          <p:spPr>
            <a:xfrm>
              <a:off x="4256850" y="2534000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gce79550db8_4_1052"/>
            <p:cNvSpPr/>
            <p:nvPr/>
          </p:nvSpPr>
          <p:spPr>
            <a:xfrm>
              <a:off x="4112675" y="2534000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gce79550db8_4_1052"/>
            <p:cNvSpPr/>
            <p:nvPr/>
          </p:nvSpPr>
          <p:spPr>
            <a:xfrm>
              <a:off x="3805825" y="2534000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gce79550db8_4_1052"/>
            <p:cNvSpPr/>
            <p:nvPr/>
          </p:nvSpPr>
          <p:spPr>
            <a:xfrm>
              <a:off x="4047975" y="2611625"/>
              <a:ext cx="275450" cy="15750"/>
            </a:xfrm>
            <a:custGeom>
              <a:rect b="b" l="l" r="r" t="t"/>
              <a:pathLst>
                <a:path extrusionOk="0" h="630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gce79550db8_4_1052"/>
            <p:cNvSpPr/>
            <p:nvPr/>
          </p:nvSpPr>
          <p:spPr>
            <a:xfrm>
              <a:off x="3805825" y="2611625"/>
              <a:ext cx="201500" cy="15750"/>
            </a:xfrm>
            <a:custGeom>
              <a:rect b="b" l="l" r="r" t="t"/>
              <a:pathLst>
                <a:path extrusionOk="0" h="630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gce79550db8_4_1052"/>
            <p:cNvSpPr/>
            <p:nvPr/>
          </p:nvSpPr>
          <p:spPr>
            <a:xfrm>
              <a:off x="4196775" y="2688350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gce79550db8_4_1052"/>
            <p:cNvSpPr/>
            <p:nvPr/>
          </p:nvSpPr>
          <p:spPr>
            <a:xfrm>
              <a:off x="3917650" y="2688350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gce79550db8_4_1052"/>
            <p:cNvSpPr/>
            <p:nvPr/>
          </p:nvSpPr>
          <p:spPr>
            <a:xfrm>
              <a:off x="3805825" y="2688350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gce79550db8_4_1052"/>
            <p:cNvSpPr/>
            <p:nvPr/>
          </p:nvSpPr>
          <p:spPr>
            <a:xfrm>
              <a:off x="4015625" y="2756750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gce79550db8_4_1052"/>
            <p:cNvSpPr/>
            <p:nvPr/>
          </p:nvSpPr>
          <p:spPr>
            <a:xfrm>
              <a:off x="3805825" y="2756750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gce79550db8_4_1052"/>
            <p:cNvSpPr/>
            <p:nvPr/>
          </p:nvSpPr>
          <p:spPr>
            <a:xfrm>
              <a:off x="4256850" y="2833450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gce79550db8_4_1052"/>
            <p:cNvSpPr/>
            <p:nvPr/>
          </p:nvSpPr>
          <p:spPr>
            <a:xfrm>
              <a:off x="4112675" y="2833450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gce79550db8_4_1052"/>
            <p:cNvSpPr/>
            <p:nvPr/>
          </p:nvSpPr>
          <p:spPr>
            <a:xfrm>
              <a:off x="3805825" y="2833450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gce79550db8_4_1052"/>
            <p:cNvSpPr/>
            <p:nvPr/>
          </p:nvSpPr>
          <p:spPr>
            <a:xfrm>
              <a:off x="4047975" y="2911100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gce79550db8_4_1052"/>
            <p:cNvSpPr/>
            <p:nvPr/>
          </p:nvSpPr>
          <p:spPr>
            <a:xfrm>
              <a:off x="3805825" y="2911100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gce79550db8_4_1052"/>
            <p:cNvSpPr/>
            <p:nvPr/>
          </p:nvSpPr>
          <p:spPr>
            <a:xfrm>
              <a:off x="4196775" y="2987800"/>
              <a:ext cx="126650" cy="15750"/>
            </a:xfrm>
            <a:custGeom>
              <a:rect b="b" l="l" r="r" t="t"/>
              <a:pathLst>
                <a:path extrusionOk="0" h="630" w="5066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gce79550db8_4_1052"/>
            <p:cNvSpPr/>
            <p:nvPr/>
          </p:nvSpPr>
          <p:spPr>
            <a:xfrm>
              <a:off x="3917650" y="2987800"/>
              <a:ext cx="247725" cy="15750"/>
            </a:xfrm>
            <a:custGeom>
              <a:rect b="b" l="l" r="r" t="t"/>
              <a:pathLst>
                <a:path extrusionOk="0" h="630" w="9909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gce79550db8_4_1052"/>
            <p:cNvSpPr/>
            <p:nvPr/>
          </p:nvSpPr>
          <p:spPr>
            <a:xfrm>
              <a:off x="3805825" y="2987800"/>
              <a:ext cx="75800" cy="15750"/>
            </a:xfrm>
            <a:custGeom>
              <a:rect b="b" l="l" r="r" t="t"/>
              <a:pathLst>
                <a:path extrusionOk="0" h="630" w="3032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gce79550db8_4_1052"/>
            <p:cNvSpPr/>
            <p:nvPr/>
          </p:nvSpPr>
          <p:spPr>
            <a:xfrm>
              <a:off x="4015625" y="3056200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gce79550db8_4_1052"/>
            <p:cNvSpPr/>
            <p:nvPr/>
          </p:nvSpPr>
          <p:spPr>
            <a:xfrm>
              <a:off x="3805825" y="3056200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gce79550db8_4_1052"/>
            <p:cNvSpPr/>
            <p:nvPr/>
          </p:nvSpPr>
          <p:spPr>
            <a:xfrm>
              <a:off x="4256850" y="3132925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gce79550db8_4_1052"/>
            <p:cNvSpPr/>
            <p:nvPr/>
          </p:nvSpPr>
          <p:spPr>
            <a:xfrm>
              <a:off x="4112675" y="3132925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gce79550db8_4_1052"/>
            <p:cNvSpPr/>
            <p:nvPr/>
          </p:nvSpPr>
          <p:spPr>
            <a:xfrm>
              <a:off x="3805825" y="3132925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gce79550db8_4_1052"/>
            <p:cNvSpPr/>
            <p:nvPr/>
          </p:nvSpPr>
          <p:spPr>
            <a:xfrm>
              <a:off x="4047975" y="3210550"/>
              <a:ext cx="275450" cy="14825"/>
            </a:xfrm>
            <a:custGeom>
              <a:rect b="b" l="l" r="r" t="t"/>
              <a:pathLst>
                <a:path extrusionOk="0" h="593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gce79550db8_4_1052"/>
            <p:cNvSpPr/>
            <p:nvPr/>
          </p:nvSpPr>
          <p:spPr>
            <a:xfrm>
              <a:off x="3805825" y="3210550"/>
              <a:ext cx="201500" cy="14825"/>
            </a:xfrm>
            <a:custGeom>
              <a:rect b="b" l="l" r="r" t="t"/>
              <a:pathLst>
                <a:path extrusionOk="0" h="593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gce79550db8_4_1052"/>
            <p:cNvSpPr/>
            <p:nvPr/>
          </p:nvSpPr>
          <p:spPr>
            <a:xfrm>
              <a:off x="4196775" y="3287275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gce79550db8_4_1052"/>
            <p:cNvSpPr/>
            <p:nvPr/>
          </p:nvSpPr>
          <p:spPr>
            <a:xfrm>
              <a:off x="3917650" y="3287275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gce79550db8_4_1052"/>
            <p:cNvSpPr/>
            <p:nvPr/>
          </p:nvSpPr>
          <p:spPr>
            <a:xfrm>
              <a:off x="3805825" y="3287275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gce79550db8_4_1052"/>
            <p:cNvSpPr/>
            <p:nvPr/>
          </p:nvSpPr>
          <p:spPr>
            <a:xfrm>
              <a:off x="1700350" y="3333475"/>
              <a:ext cx="69325" cy="154400"/>
            </a:xfrm>
            <a:custGeom>
              <a:rect b="b" l="l" r="r" t="t"/>
              <a:pathLst>
                <a:path extrusionOk="0" h="6176" w="2773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gce79550db8_4_1052"/>
            <p:cNvSpPr/>
            <p:nvPr/>
          </p:nvSpPr>
          <p:spPr>
            <a:xfrm>
              <a:off x="1838975" y="3401875"/>
              <a:ext cx="69350" cy="86000"/>
            </a:xfrm>
            <a:custGeom>
              <a:rect b="b" l="l" r="r" t="t"/>
              <a:pathLst>
                <a:path extrusionOk="0" h="3440" w="2774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gce79550db8_4_1052"/>
            <p:cNvSpPr/>
            <p:nvPr/>
          </p:nvSpPr>
          <p:spPr>
            <a:xfrm>
              <a:off x="1977625" y="3441625"/>
              <a:ext cx="69350" cy="46250"/>
            </a:xfrm>
            <a:custGeom>
              <a:rect b="b" l="l" r="r" t="t"/>
              <a:pathLst>
                <a:path extrusionOk="0" h="1850" w="2774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gce79550db8_4_1052"/>
            <p:cNvSpPr/>
            <p:nvPr/>
          </p:nvSpPr>
          <p:spPr>
            <a:xfrm>
              <a:off x="2116250" y="3378775"/>
              <a:ext cx="69350" cy="109100"/>
            </a:xfrm>
            <a:custGeom>
              <a:rect b="b" l="l" r="r" t="t"/>
              <a:pathLst>
                <a:path extrusionOk="0" h="4364" w="2774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gce79550db8_4_1052"/>
            <p:cNvSpPr/>
            <p:nvPr/>
          </p:nvSpPr>
          <p:spPr>
            <a:xfrm>
              <a:off x="2254900" y="3418525"/>
              <a:ext cx="69350" cy="69350"/>
            </a:xfrm>
            <a:custGeom>
              <a:rect b="b" l="l" r="r" t="t"/>
              <a:pathLst>
                <a:path extrusionOk="0" h="2774" w="2774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gce79550db8_4_1052"/>
            <p:cNvSpPr/>
            <p:nvPr/>
          </p:nvSpPr>
          <p:spPr>
            <a:xfrm>
              <a:off x="2393550" y="3373225"/>
              <a:ext cx="69325" cy="114650"/>
            </a:xfrm>
            <a:custGeom>
              <a:rect b="b" l="l" r="r" t="t"/>
              <a:pathLst>
                <a:path extrusionOk="0" h="4586" w="2773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gce79550db8_4_1052"/>
            <p:cNvSpPr/>
            <p:nvPr/>
          </p:nvSpPr>
          <p:spPr>
            <a:xfrm>
              <a:off x="2532175" y="3468425"/>
              <a:ext cx="69350" cy="19450"/>
            </a:xfrm>
            <a:custGeom>
              <a:rect b="b" l="l" r="r" t="t"/>
              <a:pathLst>
                <a:path extrusionOk="0" h="778" w="2774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gce79550db8_4_1052"/>
            <p:cNvSpPr/>
            <p:nvPr/>
          </p:nvSpPr>
          <p:spPr>
            <a:xfrm>
              <a:off x="267082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gce79550db8_4_1052"/>
            <p:cNvSpPr/>
            <p:nvPr/>
          </p:nvSpPr>
          <p:spPr>
            <a:xfrm>
              <a:off x="2809450" y="3431450"/>
              <a:ext cx="69350" cy="56425"/>
            </a:xfrm>
            <a:custGeom>
              <a:rect b="b" l="l" r="r" t="t"/>
              <a:pathLst>
                <a:path extrusionOk="0" h="2257" w="2774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gce79550db8_4_1052"/>
            <p:cNvSpPr/>
            <p:nvPr/>
          </p:nvSpPr>
          <p:spPr>
            <a:xfrm>
              <a:off x="2948100" y="3465650"/>
              <a:ext cx="69350" cy="22225"/>
            </a:xfrm>
            <a:custGeom>
              <a:rect b="b" l="l" r="r" t="t"/>
              <a:pathLst>
                <a:path extrusionOk="0" h="889" w="2774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gce79550db8_4_1052"/>
            <p:cNvSpPr/>
            <p:nvPr/>
          </p:nvSpPr>
          <p:spPr>
            <a:xfrm>
              <a:off x="3086750" y="3437000"/>
              <a:ext cx="69325" cy="50875"/>
            </a:xfrm>
            <a:custGeom>
              <a:rect b="b" l="l" r="r" t="t"/>
              <a:pathLst>
                <a:path extrusionOk="0" h="2035" w="2773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gce79550db8_4_1052"/>
            <p:cNvSpPr/>
            <p:nvPr/>
          </p:nvSpPr>
          <p:spPr>
            <a:xfrm>
              <a:off x="322537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gce79550db8_4_1052"/>
            <p:cNvSpPr/>
            <p:nvPr/>
          </p:nvSpPr>
          <p:spPr>
            <a:xfrm>
              <a:off x="3364025" y="3364900"/>
              <a:ext cx="69325" cy="122975"/>
            </a:xfrm>
            <a:custGeom>
              <a:rect b="b" l="l" r="r" t="t"/>
              <a:pathLst>
                <a:path extrusionOk="0" h="4919" w="2773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gce79550db8_4_1052"/>
            <p:cNvSpPr/>
            <p:nvPr/>
          </p:nvSpPr>
          <p:spPr>
            <a:xfrm>
              <a:off x="3502650" y="3386175"/>
              <a:ext cx="69350" cy="101700"/>
            </a:xfrm>
            <a:custGeom>
              <a:rect b="b" l="l" r="r" t="t"/>
              <a:pathLst>
                <a:path extrusionOk="0" h="4068" w="2774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gce79550db8_4_1052"/>
            <p:cNvSpPr/>
            <p:nvPr/>
          </p:nvSpPr>
          <p:spPr>
            <a:xfrm>
              <a:off x="3855725" y="1244650"/>
              <a:ext cx="170100" cy="822625"/>
            </a:xfrm>
            <a:custGeom>
              <a:rect b="b" l="l" r="r" t="t"/>
              <a:pathLst>
                <a:path extrusionOk="0" h="32905" w="6804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gce79550db8_4_1052"/>
            <p:cNvSpPr/>
            <p:nvPr/>
          </p:nvSpPr>
          <p:spPr>
            <a:xfrm>
              <a:off x="4130225" y="1239100"/>
              <a:ext cx="302275" cy="14800"/>
            </a:xfrm>
            <a:custGeom>
              <a:rect b="b" l="l" r="r" t="t"/>
              <a:pathLst>
                <a:path extrusionOk="0" h="592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gce79550db8_4_1052"/>
            <p:cNvSpPr/>
            <p:nvPr/>
          </p:nvSpPr>
          <p:spPr>
            <a:xfrm>
              <a:off x="4130225" y="13306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gce79550db8_4_1052"/>
            <p:cNvSpPr/>
            <p:nvPr/>
          </p:nvSpPr>
          <p:spPr>
            <a:xfrm>
              <a:off x="4130225" y="14221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gce79550db8_4_1052"/>
            <p:cNvSpPr/>
            <p:nvPr/>
          </p:nvSpPr>
          <p:spPr>
            <a:xfrm>
              <a:off x="1709575" y="454520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gce79550db8_4_1052"/>
            <p:cNvSpPr/>
            <p:nvPr/>
          </p:nvSpPr>
          <p:spPr>
            <a:xfrm>
              <a:off x="1709575" y="463115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gce79550db8_4_1052"/>
            <p:cNvSpPr/>
            <p:nvPr/>
          </p:nvSpPr>
          <p:spPr>
            <a:xfrm>
              <a:off x="1709575" y="4717125"/>
              <a:ext cx="317975" cy="15725"/>
            </a:xfrm>
            <a:custGeom>
              <a:rect b="b" l="l" r="r" t="t"/>
              <a:pathLst>
                <a:path extrusionOk="0" h="629" w="12719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gce79550db8_4_1052"/>
            <p:cNvSpPr/>
            <p:nvPr/>
          </p:nvSpPr>
          <p:spPr>
            <a:xfrm>
              <a:off x="1709575" y="4803075"/>
              <a:ext cx="317975" cy="14800"/>
            </a:xfrm>
            <a:custGeom>
              <a:rect b="b" l="l" r="r" t="t"/>
              <a:pathLst>
                <a:path extrusionOk="0" h="592" w="12719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gce79550db8_4_1052"/>
            <p:cNvSpPr/>
            <p:nvPr/>
          </p:nvSpPr>
          <p:spPr>
            <a:xfrm>
              <a:off x="2163400" y="3753100"/>
              <a:ext cx="949250" cy="949250"/>
            </a:xfrm>
            <a:custGeom>
              <a:rect b="b" l="l" r="r" t="t"/>
              <a:pathLst>
                <a:path extrusionOk="0" h="37970" w="3797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gce79550db8_4_1052"/>
            <p:cNvSpPr/>
            <p:nvPr/>
          </p:nvSpPr>
          <p:spPr>
            <a:xfrm>
              <a:off x="2155075" y="3744775"/>
              <a:ext cx="965875" cy="965900"/>
            </a:xfrm>
            <a:custGeom>
              <a:rect b="b" l="l" r="r" t="t"/>
              <a:pathLst>
                <a:path extrusionOk="0" h="38636" w="38635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gce79550db8_4_1052"/>
            <p:cNvSpPr/>
            <p:nvPr/>
          </p:nvSpPr>
          <p:spPr>
            <a:xfrm>
              <a:off x="2283550" y="3873250"/>
              <a:ext cx="708950" cy="708950"/>
            </a:xfrm>
            <a:custGeom>
              <a:rect b="b" l="l" r="r" t="t"/>
              <a:pathLst>
                <a:path extrusionOk="0" h="28358" w="28358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gce79550db8_4_1052"/>
            <p:cNvSpPr/>
            <p:nvPr/>
          </p:nvSpPr>
          <p:spPr>
            <a:xfrm>
              <a:off x="2275225" y="3864950"/>
              <a:ext cx="725575" cy="725575"/>
            </a:xfrm>
            <a:custGeom>
              <a:rect b="b" l="l" r="r" t="t"/>
              <a:pathLst>
                <a:path extrusionOk="0" h="29023" w="29023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gce79550db8_4_1052"/>
            <p:cNvSpPr/>
            <p:nvPr/>
          </p:nvSpPr>
          <p:spPr>
            <a:xfrm>
              <a:off x="2413875" y="4003575"/>
              <a:ext cx="448300" cy="448300"/>
            </a:xfrm>
            <a:custGeom>
              <a:rect b="b" l="l" r="r" t="t"/>
              <a:pathLst>
                <a:path extrusionOk="0" h="17932" w="17932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gce79550db8_4_1052"/>
            <p:cNvSpPr/>
            <p:nvPr/>
          </p:nvSpPr>
          <p:spPr>
            <a:xfrm>
              <a:off x="2406475" y="3996175"/>
              <a:ext cx="463075" cy="463100"/>
            </a:xfrm>
            <a:custGeom>
              <a:rect b="b" l="l" r="r" t="t"/>
              <a:pathLst>
                <a:path extrusionOk="0" h="18524" w="18523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gce79550db8_4_1052"/>
            <p:cNvSpPr/>
            <p:nvPr/>
          </p:nvSpPr>
          <p:spPr>
            <a:xfrm>
              <a:off x="1636575" y="3993425"/>
              <a:ext cx="469550" cy="468625"/>
            </a:xfrm>
            <a:custGeom>
              <a:rect b="b" l="l" r="r" t="t"/>
              <a:pathLst>
                <a:path extrusionOk="0" h="18745" w="18782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gce79550db8_4_1052"/>
            <p:cNvSpPr/>
            <p:nvPr/>
          </p:nvSpPr>
          <p:spPr>
            <a:xfrm>
              <a:off x="1629175" y="3985100"/>
              <a:ext cx="484325" cy="485250"/>
            </a:xfrm>
            <a:custGeom>
              <a:rect b="b" l="l" r="r" t="t"/>
              <a:pathLst>
                <a:path extrusionOk="0" h="19410" w="19373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gce79550db8_4_1052"/>
            <p:cNvSpPr/>
            <p:nvPr/>
          </p:nvSpPr>
          <p:spPr>
            <a:xfrm>
              <a:off x="1740075" y="4096925"/>
              <a:ext cx="262525" cy="262525"/>
            </a:xfrm>
            <a:custGeom>
              <a:rect b="b" l="l" r="r" t="t"/>
              <a:pathLst>
                <a:path extrusionOk="0" h="10501" w="10501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gce79550db8_4_1052"/>
            <p:cNvSpPr/>
            <p:nvPr/>
          </p:nvSpPr>
          <p:spPr>
            <a:xfrm>
              <a:off x="1732700" y="4088600"/>
              <a:ext cx="277300" cy="278250"/>
            </a:xfrm>
            <a:custGeom>
              <a:rect b="b" l="l" r="r" t="t"/>
              <a:pathLst>
                <a:path extrusionOk="0" h="11130" w="11092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gce79550db8_4_1052"/>
            <p:cNvSpPr/>
            <p:nvPr/>
          </p:nvSpPr>
          <p:spPr>
            <a:xfrm>
              <a:off x="1304750" y="4090450"/>
              <a:ext cx="274525" cy="274550"/>
            </a:xfrm>
            <a:custGeom>
              <a:rect b="b" l="l" r="r" t="t"/>
              <a:pathLst>
                <a:path extrusionOk="0" h="10982" w="10981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gce79550db8_4_1052"/>
            <p:cNvSpPr/>
            <p:nvPr/>
          </p:nvSpPr>
          <p:spPr>
            <a:xfrm>
              <a:off x="1297350" y="4083075"/>
              <a:ext cx="290250" cy="289300"/>
            </a:xfrm>
            <a:custGeom>
              <a:rect b="b" l="l" r="r" t="t"/>
              <a:pathLst>
                <a:path extrusionOk="0" h="11572" w="1161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gce79550db8_4_1052"/>
            <p:cNvSpPr/>
            <p:nvPr/>
          </p:nvSpPr>
          <p:spPr>
            <a:xfrm>
              <a:off x="1364825" y="4150550"/>
              <a:ext cx="154375" cy="154375"/>
            </a:xfrm>
            <a:custGeom>
              <a:rect b="b" l="l" r="r" t="t"/>
              <a:pathLst>
                <a:path extrusionOk="0" h="6175" w="6175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gce79550db8_4_1052"/>
            <p:cNvSpPr/>
            <p:nvPr/>
          </p:nvSpPr>
          <p:spPr>
            <a:xfrm>
              <a:off x="1357450" y="4143150"/>
              <a:ext cx="169150" cy="169150"/>
            </a:xfrm>
            <a:custGeom>
              <a:rect b="b" l="l" r="r" t="t"/>
              <a:pathLst>
                <a:path extrusionOk="0" h="6766" w="6766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gce79550db8_4_1052"/>
            <p:cNvSpPr/>
            <p:nvPr/>
          </p:nvSpPr>
          <p:spPr>
            <a:xfrm>
              <a:off x="1150400" y="4228175"/>
              <a:ext cx="1488100" cy="25"/>
            </a:xfrm>
            <a:custGeom>
              <a:rect b="b" l="l" r="r" t="t"/>
              <a:pathLst>
                <a:path extrusionOk="0" h="1" w="59524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gce79550db8_4_1052"/>
            <p:cNvSpPr/>
            <p:nvPr/>
          </p:nvSpPr>
          <p:spPr>
            <a:xfrm>
              <a:off x="1143000" y="4219850"/>
              <a:ext cx="1502900" cy="15750"/>
            </a:xfrm>
            <a:custGeom>
              <a:rect b="b" l="l" r="r" t="t"/>
              <a:pathLst>
                <a:path extrusionOk="0" h="630" w="60116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gce79550db8_4_1052"/>
            <p:cNvSpPr/>
            <p:nvPr/>
          </p:nvSpPr>
          <p:spPr>
            <a:xfrm>
              <a:off x="2662500" y="939625"/>
              <a:ext cx="943700" cy="739450"/>
            </a:xfrm>
            <a:custGeom>
              <a:rect b="b" l="l" r="r" t="t"/>
              <a:pathLst>
                <a:path extrusionOk="0" h="29578" w="37748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gce79550db8_4_1052"/>
            <p:cNvSpPr/>
            <p:nvPr/>
          </p:nvSpPr>
          <p:spPr>
            <a:xfrm>
              <a:off x="2752150" y="1489575"/>
              <a:ext cx="854050" cy="189500"/>
            </a:xfrm>
            <a:custGeom>
              <a:rect b="b" l="l" r="r" t="t"/>
              <a:pathLst>
                <a:path extrusionOk="0" h="7580" w="34162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gce79550db8_4_1052"/>
            <p:cNvSpPr/>
            <p:nvPr/>
          </p:nvSpPr>
          <p:spPr>
            <a:xfrm>
              <a:off x="2662500" y="1694750"/>
              <a:ext cx="943700" cy="74900"/>
            </a:xfrm>
            <a:custGeom>
              <a:rect b="b" l="l" r="r" t="t"/>
              <a:pathLst>
                <a:path extrusionOk="0" h="2996" w="37748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gce79550db8_4_1052"/>
            <p:cNvSpPr/>
            <p:nvPr/>
          </p:nvSpPr>
          <p:spPr>
            <a:xfrm>
              <a:off x="2662500" y="1679050"/>
              <a:ext cx="943700" cy="15725"/>
            </a:xfrm>
            <a:custGeom>
              <a:rect b="b" l="l" r="r" t="t"/>
              <a:pathLst>
                <a:path extrusionOk="0" h="629" w="37748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gce79550db8_4_1052"/>
            <p:cNvSpPr/>
            <p:nvPr/>
          </p:nvSpPr>
          <p:spPr>
            <a:xfrm>
              <a:off x="2655100" y="932250"/>
              <a:ext cx="959425" cy="844800"/>
            </a:xfrm>
            <a:custGeom>
              <a:rect b="b" l="l" r="r" t="t"/>
              <a:pathLst>
                <a:path extrusionOk="0" h="33792" w="38377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gce79550db8_4_1052"/>
            <p:cNvSpPr/>
            <p:nvPr/>
          </p:nvSpPr>
          <p:spPr>
            <a:xfrm>
              <a:off x="2662500" y="939625"/>
              <a:ext cx="943700" cy="141450"/>
            </a:xfrm>
            <a:custGeom>
              <a:rect b="b" l="l" r="r" t="t"/>
              <a:pathLst>
                <a:path extrusionOk="0" h="5658" w="37748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gce79550db8_4_1052"/>
            <p:cNvSpPr/>
            <p:nvPr/>
          </p:nvSpPr>
          <p:spPr>
            <a:xfrm>
              <a:off x="2655100" y="932250"/>
              <a:ext cx="959425" cy="156225"/>
            </a:xfrm>
            <a:custGeom>
              <a:rect b="b" l="l" r="r" t="t"/>
              <a:pathLst>
                <a:path extrusionOk="0" h="6249" w="38377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gce79550db8_4_1052"/>
            <p:cNvSpPr/>
            <p:nvPr/>
          </p:nvSpPr>
          <p:spPr>
            <a:xfrm>
              <a:off x="2942550" y="1191950"/>
              <a:ext cx="389150" cy="389150"/>
            </a:xfrm>
            <a:custGeom>
              <a:rect b="b" l="l" r="r" t="t"/>
              <a:pathLst>
                <a:path extrusionOk="0" h="15566" w="15566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gce79550db8_4_1052"/>
            <p:cNvSpPr/>
            <p:nvPr/>
          </p:nvSpPr>
          <p:spPr>
            <a:xfrm>
              <a:off x="2935150" y="1183650"/>
              <a:ext cx="404850" cy="404850"/>
            </a:xfrm>
            <a:custGeom>
              <a:rect b="b" l="l" r="r" t="t"/>
              <a:pathLst>
                <a:path extrusionOk="0" h="16194" w="16194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gce79550db8_4_1052"/>
            <p:cNvSpPr/>
            <p:nvPr/>
          </p:nvSpPr>
          <p:spPr>
            <a:xfrm>
              <a:off x="3046075" y="1257575"/>
              <a:ext cx="228325" cy="263450"/>
            </a:xfrm>
            <a:custGeom>
              <a:rect b="b" l="l" r="r" t="t"/>
              <a:pathLst>
                <a:path extrusionOk="0" h="10538" w="9133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gce79550db8_4_1052"/>
            <p:cNvSpPr/>
            <p:nvPr/>
          </p:nvSpPr>
          <p:spPr>
            <a:xfrm>
              <a:off x="3038675" y="1250425"/>
              <a:ext cx="243100" cy="278675"/>
            </a:xfrm>
            <a:custGeom>
              <a:rect b="b" l="l" r="r" t="t"/>
              <a:pathLst>
                <a:path extrusionOk="0" h="11147" w="9724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00" name="Google Shape;2800;gce79550db8_4_1052"/>
          <p:cNvGrpSpPr/>
          <p:nvPr/>
        </p:nvGrpSpPr>
        <p:grpSpPr>
          <a:xfrm>
            <a:off x="571897" y="1346173"/>
            <a:ext cx="635100" cy="734640"/>
            <a:chOff x="731647" y="573573"/>
            <a:chExt cx="635100" cy="734640"/>
          </a:xfrm>
        </p:grpSpPr>
        <p:grpSp>
          <p:nvGrpSpPr>
            <p:cNvPr id="2801" name="Google Shape;2801;gce79550db8_4_1052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802" name="Google Shape;2802;gce79550db8_4_1052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3" name="Google Shape;2803;gce79550db8_4_1052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04" name="Google Shape;2804;gce79550db8_4_1052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805" name="Google Shape;2805;gce79550db8_4_105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6" name="Google Shape;2806;gce79550db8_4_105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7" name="Google Shape;2807;gce79550db8_4_105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808" name="Google Shape;2808;gce79550db8_4_1052"/>
          <p:cNvGrpSpPr/>
          <p:nvPr/>
        </p:nvGrpSpPr>
        <p:grpSpPr>
          <a:xfrm>
            <a:off x="571897" y="2423060"/>
            <a:ext cx="635100" cy="733491"/>
            <a:chOff x="731647" y="1650460"/>
            <a:chExt cx="635100" cy="733491"/>
          </a:xfrm>
        </p:grpSpPr>
        <p:grpSp>
          <p:nvGrpSpPr>
            <p:cNvPr id="2809" name="Google Shape;2809;gce79550db8_4_1052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810" name="Google Shape;2810;gce79550db8_4_1052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1" name="Google Shape;2811;gce79550db8_4_1052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12" name="Google Shape;2812;gce79550db8_4_1052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813" name="Google Shape;2813;gce79550db8_4_105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4" name="Google Shape;2814;gce79550db8_4_105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5" name="Google Shape;2815;gce79550db8_4_105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816" name="Google Shape;2816;gce79550db8_4_1052"/>
          <p:cNvGrpSpPr/>
          <p:nvPr/>
        </p:nvGrpSpPr>
        <p:grpSpPr>
          <a:xfrm>
            <a:off x="571897" y="3500877"/>
            <a:ext cx="635100" cy="734983"/>
            <a:chOff x="731647" y="2728277"/>
            <a:chExt cx="635100" cy="734983"/>
          </a:xfrm>
        </p:grpSpPr>
        <p:grpSp>
          <p:nvGrpSpPr>
            <p:cNvPr id="2817" name="Google Shape;2817;gce79550db8_4_1052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818" name="Google Shape;2818;gce79550db8_4_1052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9" name="Google Shape;2819;gce79550db8_4_1052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20" name="Google Shape;2820;gce79550db8_4_1052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821" name="Google Shape;2821;gce79550db8_4_105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2" name="Google Shape;2822;gce79550db8_4_105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3" name="Google Shape;2823;gce79550db8_4_105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824" name="Google Shape;2824;gce79550db8_4_1052"/>
          <p:cNvSpPr txBox="1"/>
          <p:nvPr>
            <p:ph type="title"/>
          </p:nvPr>
        </p:nvSpPr>
        <p:spPr>
          <a:xfrm>
            <a:off x="3197199" y="529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LAB 3</a:t>
            </a:r>
            <a:endParaRPr/>
          </a:p>
        </p:txBody>
      </p:sp>
      <p:sp>
        <p:nvSpPr>
          <p:cNvPr id="2825" name="Google Shape;2825;gce79550db8_4_1052"/>
          <p:cNvSpPr txBox="1"/>
          <p:nvPr>
            <p:ph idx="9" type="title"/>
          </p:nvPr>
        </p:nvSpPr>
        <p:spPr>
          <a:xfrm>
            <a:off x="654066" y="14949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826" name="Google Shape;2826;gce79550db8_4_1052"/>
          <p:cNvSpPr txBox="1"/>
          <p:nvPr>
            <p:ph idx="13" type="title"/>
          </p:nvPr>
        </p:nvSpPr>
        <p:spPr>
          <a:xfrm>
            <a:off x="654066" y="25739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827" name="Google Shape;2827;gce79550db8_4_1052"/>
          <p:cNvSpPr txBox="1"/>
          <p:nvPr>
            <p:ph idx="14" type="title"/>
          </p:nvPr>
        </p:nvSpPr>
        <p:spPr>
          <a:xfrm>
            <a:off x="654066" y="36529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28" name="Google Shape;2828;gce79550db8_4_1052"/>
          <p:cNvSpPr txBox="1"/>
          <p:nvPr>
            <p:ph idx="1" type="subTitle"/>
          </p:nvPr>
        </p:nvSpPr>
        <p:spPr>
          <a:xfrm>
            <a:off x="1322526" y="1346175"/>
            <a:ext cx="31572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Setting Milestones for accomplishment</a:t>
            </a:r>
            <a:endParaRPr/>
          </a:p>
        </p:txBody>
      </p:sp>
      <p:sp>
        <p:nvSpPr>
          <p:cNvPr id="2829" name="Google Shape;2829;gce79550db8_4_1052"/>
          <p:cNvSpPr txBox="1"/>
          <p:nvPr>
            <p:ph idx="1" type="subTitle"/>
          </p:nvPr>
        </p:nvSpPr>
        <p:spPr>
          <a:xfrm>
            <a:off x="1303001" y="2261450"/>
            <a:ext cx="33387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Delegation of tasks in an efficient way to meet the estimated development phase</a:t>
            </a:r>
            <a:endParaRPr/>
          </a:p>
        </p:txBody>
      </p:sp>
      <p:sp>
        <p:nvSpPr>
          <p:cNvPr id="2830" name="Google Shape;2830;gce79550db8_4_1052"/>
          <p:cNvSpPr txBox="1"/>
          <p:nvPr>
            <p:ph idx="1" type="subTitle"/>
          </p:nvPr>
        </p:nvSpPr>
        <p:spPr>
          <a:xfrm>
            <a:off x="1322533" y="3423306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Analysing the potential risks involved and risk mitigation strategies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5" name="Google Shape;2835;gce79550db8_4_1296"/>
          <p:cNvGrpSpPr/>
          <p:nvPr/>
        </p:nvGrpSpPr>
        <p:grpSpPr>
          <a:xfrm>
            <a:off x="3851535" y="1510458"/>
            <a:ext cx="4986218" cy="3106404"/>
            <a:chOff x="127456" y="825025"/>
            <a:chExt cx="6598144" cy="4111175"/>
          </a:xfrm>
        </p:grpSpPr>
        <p:sp>
          <p:nvSpPr>
            <p:cNvPr id="2836" name="Google Shape;2836;gce79550db8_4_1296"/>
            <p:cNvSpPr/>
            <p:nvPr/>
          </p:nvSpPr>
          <p:spPr>
            <a:xfrm>
              <a:off x="918425" y="825150"/>
              <a:ext cx="5767425" cy="4096250"/>
            </a:xfrm>
            <a:custGeom>
              <a:rect b="b" l="l" r="r" t="t"/>
              <a:pathLst>
                <a:path extrusionOk="0" h="163850" w="230697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gce79550db8_4_1296"/>
            <p:cNvSpPr/>
            <p:nvPr/>
          </p:nvSpPr>
          <p:spPr>
            <a:xfrm>
              <a:off x="127456" y="825025"/>
              <a:ext cx="5751725" cy="4096375"/>
            </a:xfrm>
            <a:custGeom>
              <a:rect b="b" l="l" r="r" t="t"/>
              <a:pathLst>
                <a:path extrusionOk="0" h="163855" w="230069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gce79550db8_4_1296"/>
            <p:cNvSpPr/>
            <p:nvPr/>
          </p:nvSpPr>
          <p:spPr>
            <a:xfrm>
              <a:off x="3502650" y="1514850"/>
              <a:ext cx="2496475" cy="3178275"/>
            </a:xfrm>
            <a:custGeom>
              <a:rect b="b" l="l" r="r" t="t"/>
              <a:pathLst>
                <a:path extrusionOk="0" h="127131" w="99859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gce79550db8_4_1296"/>
            <p:cNvSpPr/>
            <p:nvPr/>
          </p:nvSpPr>
          <p:spPr>
            <a:xfrm>
              <a:off x="3547025" y="1507125"/>
              <a:ext cx="2405875" cy="3193375"/>
            </a:xfrm>
            <a:custGeom>
              <a:rect b="b" l="l" r="r" t="t"/>
              <a:pathLst>
                <a:path extrusionOk="0" h="127735" w="96235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gce79550db8_4_1296"/>
            <p:cNvSpPr/>
            <p:nvPr/>
          </p:nvSpPr>
          <p:spPr>
            <a:xfrm>
              <a:off x="4746725" y="1839875"/>
              <a:ext cx="464000" cy="184875"/>
            </a:xfrm>
            <a:custGeom>
              <a:rect b="b" l="l" r="r" t="t"/>
              <a:pathLst>
                <a:path extrusionOk="0" h="7395" w="1856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gce79550db8_4_1296"/>
            <p:cNvSpPr/>
            <p:nvPr/>
          </p:nvSpPr>
          <p:spPr>
            <a:xfrm>
              <a:off x="5240275" y="1582925"/>
              <a:ext cx="685825" cy="691375"/>
            </a:xfrm>
            <a:custGeom>
              <a:rect b="b" l="l" r="r" t="t"/>
              <a:pathLst>
                <a:path extrusionOk="0" h="27655" w="27433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gce79550db8_4_1296"/>
            <p:cNvSpPr/>
            <p:nvPr/>
          </p:nvSpPr>
          <p:spPr>
            <a:xfrm>
              <a:off x="5406650" y="1584775"/>
              <a:ext cx="438125" cy="367875"/>
            </a:xfrm>
            <a:custGeom>
              <a:rect b="b" l="l" r="r" t="t"/>
              <a:pathLst>
                <a:path extrusionOk="0" h="14715" w="17525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gce79550db8_4_1296"/>
            <p:cNvSpPr/>
            <p:nvPr/>
          </p:nvSpPr>
          <p:spPr>
            <a:xfrm>
              <a:off x="4434325" y="2717300"/>
              <a:ext cx="1258875" cy="2210575"/>
            </a:xfrm>
            <a:custGeom>
              <a:rect b="b" l="l" r="r" t="t"/>
              <a:pathLst>
                <a:path extrusionOk="0" h="88423" w="50355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gce79550db8_4_1296"/>
            <p:cNvSpPr/>
            <p:nvPr/>
          </p:nvSpPr>
          <p:spPr>
            <a:xfrm>
              <a:off x="4426000" y="2709600"/>
              <a:ext cx="1275500" cy="2226600"/>
            </a:xfrm>
            <a:custGeom>
              <a:rect b="b" l="l" r="r" t="t"/>
              <a:pathLst>
                <a:path extrusionOk="0" h="89064" w="5102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gce79550db8_4_1296"/>
            <p:cNvSpPr/>
            <p:nvPr/>
          </p:nvSpPr>
          <p:spPr>
            <a:xfrm>
              <a:off x="5009200" y="2762300"/>
              <a:ext cx="495450" cy="732950"/>
            </a:xfrm>
            <a:custGeom>
              <a:rect b="b" l="l" r="r" t="t"/>
              <a:pathLst>
                <a:path extrusionOk="0" h="29318" w="19818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gce79550db8_4_1296"/>
            <p:cNvSpPr/>
            <p:nvPr/>
          </p:nvSpPr>
          <p:spPr>
            <a:xfrm>
              <a:off x="5024925" y="2762300"/>
              <a:ext cx="478800" cy="363925"/>
            </a:xfrm>
            <a:custGeom>
              <a:rect b="b" l="l" r="r" t="t"/>
              <a:pathLst>
                <a:path extrusionOk="0" h="14557" w="19152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gce79550db8_4_1296"/>
            <p:cNvSpPr/>
            <p:nvPr/>
          </p:nvSpPr>
          <p:spPr>
            <a:xfrm>
              <a:off x="5031400" y="2805725"/>
              <a:ext cx="452900" cy="320750"/>
            </a:xfrm>
            <a:custGeom>
              <a:rect b="b" l="l" r="r" t="t"/>
              <a:pathLst>
                <a:path extrusionOk="0" h="12830" w="18116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gce79550db8_4_1296"/>
            <p:cNvSpPr/>
            <p:nvPr/>
          </p:nvSpPr>
          <p:spPr>
            <a:xfrm>
              <a:off x="5001825" y="2754200"/>
              <a:ext cx="510200" cy="748450"/>
            </a:xfrm>
            <a:custGeom>
              <a:rect b="b" l="l" r="r" t="t"/>
              <a:pathLst>
                <a:path extrusionOk="0" h="29938" w="20408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gce79550db8_4_1296"/>
            <p:cNvSpPr/>
            <p:nvPr/>
          </p:nvSpPr>
          <p:spPr>
            <a:xfrm>
              <a:off x="5354875" y="2859575"/>
              <a:ext cx="133125" cy="419400"/>
            </a:xfrm>
            <a:custGeom>
              <a:rect b="b" l="l" r="r" t="t"/>
              <a:pathLst>
                <a:path extrusionOk="0" h="16776" w="5325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gce79550db8_4_1296"/>
            <p:cNvSpPr/>
            <p:nvPr/>
          </p:nvSpPr>
          <p:spPr>
            <a:xfrm>
              <a:off x="3913950" y="2701900"/>
              <a:ext cx="2461350" cy="2225975"/>
            </a:xfrm>
            <a:custGeom>
              <a:rect b="b" l="l" r="r" t="t"/>
              <a:pathLst>
                <a:path extrusionOk="0" h="89039" w="98454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gce79550db8_4_1296"/>
            <p:cNvSpPr/>
            <p:nvPr/>
          </p:nvSpPr>
          <p:spPr>
            <a:xfrm>
              <a:off x="5139525" y="3731850"/>
              <a:ext cx="1235775" cy="1196025"/>
            </a:xfrm>
            <a:custGeom>
              <a:rect b="b" l="l" r="r" t="t"/>
              <a:pathLst>
                <a:path extrusionOk="0" h="47841" w="49431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gce79550db8_4_1296"/>
            <p:cNvSpPr/>
            <p:nvPr/>
          </p:nvSpPr>
          <p:spPr>
            <a:xfrm>
              <a:off x="3913950" y="3766050"/>
              <a:ext cx="429825" cy="1161825"/>
            </a:xfrm>
            <a:custGeom>
              <a:rect b="b" l="l" r="r" t="t"/>
              <a:pathLst>
                <a:path extrusionOk="0" h="46473" w="17193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gce79550db8_4_1296"/>
            <p:cNvSpPr/>
            <p:nvPr/>
          </p:nvSpPr>
          <p:spPr>
            <a:xfrm>
              <a:off x="5142300" y="4519325"/>
              <a:ext cx="933525" cy="401150"/>
            </a:xfrm>
            <a:custGeom>
              <a:rect b="b" l="l" r="r" t="t"/>
              <a:pathLst>
                <a:path extrusionOk="0" h="16046" w="37341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gce79550db8_4_1296"/>
            <p:cNvSpPr/>
            <p:nvPr/>
          </p:nvSpPr>
          <p:spPr>
            <a:xfrm>
              <a:off x="3925975" y="4024850"/>
              <a:ext cx="355850" cy="895625"/>
            </a:xfrm>
            <a:custGeom>
              <a:rect b="b" l="l" r="r" t="t"/>
              <a:pathLst>
                <a:path extrusionOk="0" h="35825" w="14234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gce79550db8_4_1296"/>
            <p:cNvSpPr/>
            <p:nvPr/>
          </p:nvSpPr>
          <p:spPr>
            <a:xfrm>
              <a:off x="3906550" y="2694575"/>
              <a:ext cx="2476150" cy="2241625"/>
            </a:xfrm>
            <a:custGeom>
              <a:rect b="b" l="l" r="r" t="t"/>
              <a:pathLst>
                <a:path extrusionOk="0" h="89665" w="99046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gce79550db8_4_1296"/>
            <p:cNvSpPr/>
            <p:nvPr/>
          </p:nvSpPr>
          <p:spPr>
            <a:xfrm>
              <a:off x="4643200" y="2691125"/>
              <a:ext cx="389150" cy="1764450"/>
            </a:xfrm>
            <a:custGeom>
              <a:rect b="b" l="l" r="r" t="t"/>
              <a:pathLst>
                <a:path extrusionOk="0" h="70578" w="15566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gce79550db8_4_1296"/>
            <p:cNvSpPr/>
            <p:nvPr/>
          </p:nvSpPr>
          <p:spPr>
            <a:xfrm>
              <a:off x="5353025" y="2758425"/>
              <a:ext cx="360500" cy="1559225"/>
            </a:xfrm>
            <a:custGeom>
              <a:rect b="b" l="l" r="r" t="t"/>
              <a:pathLst>
                <a:path extrusionOk="0" h="62369" w="1442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gce79550db8_4_1296"/>
            <p:cNvSpPr/>
            <p:nvPr/>
          </p:nvSpPr>
          <p:spPr>
            <a:xfrm>
              <a:off x="4686650" y="3654175"/>
              <a:ext cx="1109125" cy="736700"/>
            </a:xfrm>
            <a:custGeom>
              <a:rect b="b" l="l" r="r" t="t"/>
              <a:pathLst>
                <a:path extrusionOk="0" h="29468" w="44365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gce79550db8_4_1296"/>
            <p:cNvSpPr/>
            <p:nvPr/>
          </p:nvSpPr>
          <p:spPr>
            <a:xfrm>
              <a:off x="5364125" y="3758650"/>
              <a:ext cx="397450" cy="161775"/>
            </a:xfrm>
            <a:custGeom>
              <a:rect b="b" l="l" r="r" t="t"/>
              <a:pathLst>
                <a:path extrusionOk="0" h="6471" w="15898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gce79550db8_4_1296"/>
            <p:cNvSpPr/>
            <p:nvPr/>
          </p:nvSpPr>
          <p:spPr>
            <a:xfrm>
              <a:off x="4686650" y="3815025"/>
              <a:ext cx="824450" cy="575850"/>
            </a:xfrm>
            <a:custGeom>
              <a:rect b="b" l="l" r="r" t="t"/>
              <a:pathLst>
                <a:path extrusionOk="0" h="23034" w="32978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gce79550db8_4_1296"/>
            <p:cNvSpPr/>
            <p:nvPr/>
          </p:nvSpPr>
          <p:spPr>
            <a:xfrm>
              <a:off x="5364125" y="3758650"/>
              <a:ext cx="329075" cy="154375"/>
            </a:xfrm>
            <a:custGeom>
              <a:rect b="b" l="l" r="r" t="t"/>
              <a:pathLst>
                <a:path extrusionOk="0" h="6175" w="13163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gce79550db8_4_1296"/>
            <p:cNvSpPr/>
            <p:nvPr/>
          </p:nvSpPr>
          <p:spPr>
            <a:xfrm>
              <a:off x="4747650" y="3832600"/>
              <a:ext cx="740350" cy="496350"/>
            </a:xfrm>
            <a:custGeom>
              <a:rect b="b" l="l" r="r" t="t"/>
              <a:pathLst>
                <a:path extrusionOk="0" h="19854" w="29614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gce79550db8_4_1296"/>
            <p:cNvSpPr/>
            <p:nvPr/>
          </p:nvSpPr>
          <p:spPr>
            <a:xfrm>
              <a:off x="5105325" y="4022100"/>
              <a:ext cx="42550" cy="68175"/>
            </a:xfrm>
            <a:custGeom>
              <a:rect b="b" l="l" r="r" t="t"/>
              <a:pathLst>
                <a:path extrusionOk="0" h="2727" w="1702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gce79550db8_4_1296"/>
            <p:cNvSpPr/>
            <p:nvPr/>
          </p:nvSpPr>
          <p:spPr>
            <a:xfrm>
              <a:off x="5196825" y="3955100"/>
              <a:ext cx="80450" cy="159375"/>
            </a:xfrm>
            <a:custGeom>
              <a:rect b="b" l="l" r="r" t="t"/>
              <a:pathLst>
                <a:path extrusionOk="0" h="6375" w="3218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gce79550db8_4_1296"/>
            <p:cNvSpPr/>
            <p:nvPr/>
          </p:nvSpPr>
          <p:spPr>
            <a:xfrm>
              <a:off x="5292025" y="3860550"/>
              <a:ext cx="109100" cy="194575"/>
            </a:xfrm>
            <a:custGeom>
              <a:rect b="b" l="l" r="r" t="t"/>
              <a:pathLst>
                <a:path extrusionOk="0" h="7783" w="4364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gce79550db8_4_1296"/>
            <p:cNvSpPr/>
            <p:nvPr/>
          </p:nvSpPr>
          <p:spPr>
            <a:xfrm>
              <a:off x="4678325" y="3645900"/>
              <a:ext cx="1122075" cy="752975"/>
            </a:xfrm>
            <a:custGeom>
              <a:rect b="b" l="l" r="r" t="t"/>
              <a:pathLst>
                <a:path extrusionOk="0" h="30119" w="44883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gce79550db8_4_1296"/>
            <p:cNvSpPr/>
            <p:nvPr/>
          </p:nvSpPr>
          <p:spPr>
            <a:xfrm>
              <a:off x="3709700" y="2698525"/>
              <a:ext cx="1055525" cy="2070975"/>
            </a:xfrm>
            <a:custGeom>
              <a:rect b="b" l="l" r="r" t="t"/>
              <a:pathLst>
                <a:path extrusionOk="0" h="82839" w="42221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gce79550db8_4_1296"/>
            <p:cNvSpPr/>
            <p:nvPr/>
          </p:nvSpPr>
          <p:spPr>
            <a:xfrm>
              <a:off x="3709700" y="3396325"/>
              <a:ext cx="1024100" cy="1373175"/>
            </a:xfrm>
            <a:custGeom>
              <a:rect b="b" l="l" r="r" t="t"/>
              <a:pathLst>
                <a:path extrusionOk="0" h="54927" w="40964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gce79550db8_4_1296"/>
            <p:cNvSpPr/>
            <p:nvPr/>
          </p:nvSpPr>
          <p:spPr>
            <a:xfrm>
              <a:off x="3718000" y="3645900"/>
              <a:ext cx="1007475" cy="1115600"/>
            </a:xfrm>
            <a:custGeom>
              <a:rect b="b" l="l" r="r" t="t"/>
              <a:pathLst>
                <a:path extrusionOk="0" h="44624" w="40299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gce79550db8_4_1296"/>
            <p:cNvSpPr/>
            <p:nvPr/>
          </p:nvSpPr>
          <p:spPr>
            <a:xfrm>
              <a:off x="3702300" y="2691125"/>
              <a:ext cx="1071250" cy="2086100"/>
            </a:xfrm>
            <a:custGeom>
              <a:rect b="b" l="l" r="r" t="t"/>
              <a:pathLst>
                <a:path extrusionOk="0" h="83444" w="4285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gce79550db8_4_1296"/>
            <p:cNvSpPr/>
            <p:nvPr/>
          </p:nvSpPr>
          <p:spPr>
            <a:xfrm>
              <a:off x="4389950" y="3681000"/>
              <a:ext cx="277300" cy="403025"/>
            </a:xfrm>
            <a:custGeom>
              <a:rect b="b" l="l" r="r" t="t"/>
              <a:pathLst>
                <a:path extrusionOk="0" h="16121" w="11092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gce79550db8_4_1296"/>
            <p:cNvSpPr/>
            <p:nvPr/>
          </p:nvSpPr>
          <p:spPr>
            <a:xfrm>
              <a:off x="4381625" y="3673250"/>
              <a:ext cx="293950" cy="419075"/>
            </a:xfrm>
            <a:custGeom>
              <a:rect b="b" l="l" r="r" t="t"/>
              <a:pathLst>
                <a:path extrusionOk="0" h="16763" w="11758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gce79550db8_4_1296"/>
            <p:cNvSpPr/>
            <p:nvPr/>
          </p:nvSpPr>
          <p:spPr>
            <a:xfrm>
              <a:off x="4512875" y="3582125"/>
              <a:ext cx="70275" cy="158075"/>
            </a:xfrm>
            <a:custGeom>
              <a:rect b="b" l="l" r="r" t="t"/>
              <a:pathLst>
                <a:path extrusionOk="0" h="6323" w="2811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gce79550db8_4_1296"/>
            <p:cNvSpPr/>
            <p:nvPr/>
          </p:nvSpPr>
          <p:spPr>
            <a:xfrm>
              <a:off x="4505475" y="3574725"/>
              <a:ext cx="85075" cy="172850"/>
            </a:xfrm>
            <a:custGeom>
              <a:rect b="b" l="l" r="r" t="t"/>
              <a:pathLst>
                <a:path extrusionOk="0" h="6914" w="3403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gce79550db8_4_1296"/>
            <p:cNvSpPr/>
            <p:nvPr/>
          </p:nvSpPr>
          <p:spPr>
            <a:xfrm>
              <a:off x="5426975" y="3461900"/>
              <a:ext cx="1298625" cy="1073150"/>
            </a:xfrm>
            <a:custGeom>
              <a:rect b="b" l="l" r="r" t="t"/>
              <a:pathLst>
                <a:path extrusionOk="0" h="42926" w="51945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gce79550db8_4_1296"/>
            <p:cNvSpPr/>
            <p:nvPr/>
          </p:nvSpPr>
          <p:spPr>
            <a:xfrm>
              <a:off x="5426975" y="3453650"/>
              <a:ext cx="1297700" cy="1088800"/>
            </a:xfrm>
            <a:custGeom>
              <a:rect b="b" l="l" r="r" t="t"/>
              <a:pathLst>
                <a:path extrusionOk="0" h="43552" w="51908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gce79550db8_4_1296"/>
            <p:cNvSpPr/>
            <p:nvPr/>
          </p:nvSpPr>
          <p:spPr>
            <a:xfrm>
              <a:off x="5548050" y="4175700"/>
              <a:ext cx="53625" cy="94825"/>
            </a:xfrm>
            <a:custGeom>
              <a:rect b="b" l="l" r="r" t="t"/>
              <a:pathLst>
                <a:path extrusionOk="0" h="3793" w="2145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gce79550db8_4_1296"/>
            <p:cNvSpPr/>
            <p:nvPr/>
          </p:nvSpPr>
          <p:spPr>
            <a:xfrm>
              <a:off x="5610900" y="3469350"/>
              <a:ext cx="451075" cy="661600"/>
            </a:xfrm>
            <a:custGeom>
              <a:rect b="b" l="l" r="r" t="t"/>
              <a:pathLst>
                <a:path extrusionOk="0" h="26464" w="18043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gce79550db8_4_1296"/>
            <p:cNvSpPr/>
            <p:nvPr/>
          </p:nvSpPr>
          <p:spPr>
            <a:xfrm>
              <a:off x="6081350" y="3473050"/>
              <a:ext cx="74900" cy="17575"/>
            </a:xfrm>
            <a:custGeom>
              <a:rect b="b" l="l" r="r" t="t"/>
              <a:pathLst>
                <a:path extrusionOk="0" h="703" w="2996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gce79550db8_4_1296"/>
            <p:cNvSpPr/>
            <p:nvPr/>
          </p:nvSpPr>
          <p:spPr>
            <a:xfrm>
              <a:off x="6350325" y="4060025"/>
              <a:ext cx="263225" cy="113650"/>
            </a:xfrm>
            <a:custGeom>
              <a:rect b="b" l="l" r="r" t="t"/>
              <a:pathLst>
                <a:path extrusionOk="0" h="4546" w="10529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gce79550db8_4_1296"/>
            <p:cNvSpPr/>
            <p:nvPr/>
          </p:nvSpPr>
          <p:spPr>
            <a:xfrm>
              <a:off x="6386375" y="4075675"/>
              <a:ext cx="210750" cy="90600"/>
            </a:xfrm>
            <a:custGeom>
              <a:rect b="b" l="l" r="r" t="t"/>
              <a:pathLst>
                <a:path extrusionOk="0" h="3624" w="843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gce79550db8_4_1296"/>
            <p:cNvSpPr/>
            <p:nvPr/>
          </p:nvSpPr>
          <p:spPr>
            <a:xfrm>
              <a:off x="6371575" y="4051650"/>
              <a:ext cx="240325" cy="130350"/>
            </a:xfrm>
            <a:custGeom>
              <a:rect b="b" l="l" r="r" t="t"/>
              <a:pathLst>
                <a:path extrusionOk="0" h="5214" w="9613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gce79550db8_4_1296"/>
            <p:cNvSpPr/>
            <p:nvPr/>
          </p:nvSpPr>
          <p:spPr>
            <a:xfrm>
              <a:off x="6319825" y="3967450"/>
              <a:ext cx="358550" cy="155375"/>
            </a:xfrm>
            <a:custGeom>
              <a:rect b="b" l="l" r="r" t="t"/>
              <a:pathLst>
                <a:path extrusionOk="0" h="6215" w="14342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gce79550db8_4_1296"/>
            <p:cNvSpPr/>
            <p:nvPr/>
          </p:nvSpPr>
          <p:spPr>
            <a:xfrm>
              <a:off x="6366950" y="3975850"/>
              <a:ext cx="291175" cy="139600"/>
            </a:xfrm>
            <a:custGeom>
              <a:rect b="b" l="l" r="r" t="t"/>
              <a:pathLst>
                <a:path extrusionOk="0" h="5584" w="11647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gce79550db8_4_1296"/>
            <p:cNvSpPr/>
            <p:nvPr/>
          </p:nvSpPr>
          <p:spPr>
            <a:xfrm>
              <a:off x="6351250" y="3960150"/>
              <a:ext cx="321650" cy="170075"/>
            </a:xfrm>
            <a:custGeom>
              <a:rect b="b" l="l" r="r" t="t"/>
              <a:pathLst>
                <a:path extrusionOk="0" h="6803" w="12866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gce79550db8_4_1296"/>
            <p:cNvSpPr/>
            <p:nvPr/>
          </p:nvSpPr>
          <p:spPr>
            <a:xfrm>
              <a:off x="6287475" y="3882150"/>
              <a:ext cx="392175" cy="169525"/>
            </a:xfrm>
            <a:custGeom>
              <a:rect b="b" l="l" r="r" t="t"/>
              <a:pathLst>
                <a:path extrusionOk="0" h="6781" w="15687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gce79550db8_4_1296"/>
            <p:cNvSpPr/>
            <p:nvPr/>
          </p:nvSpPr>
          <p:spPr>
            <a:xfrm>
              <a:off x="6338300" y="3891750"/>
              <a:ext cx="320750" cy="152525"/>
            </a:xfrm>
            <a:custGeom>
              <a:rect b="b" l="l" r="r" t="t"/>
              <a:pathLst>
                <a:path extrusionOk="0" h="6101" w="1283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gce79550db8_4_1296"/>
            <p:cNvSpPr/>
            <p:nvPr/>
          </p:nvSpPr>
          <p:spPr>
            <a:xfrm>
              <a:off x="6323525" y="3874175"/>
              <a:ext cx="350300" cy="184875"/>
            </a:xfrm>
            <a:custGeom>
              <a:rect b="b" l="l" r="r" t="t"/>
              <a:pathLst>
                <a:path extrusionOk="0" h="7395" w="14012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gce79550db8_4_1296"/>
            <p:cNvSpPr/>
            <p:nvPr/>
          </p:nvSpPr>
          <p:spPr>
            <a:xfrm>
              <a:off x="6297625" y="3803775"/>
              <a:ext cx="392475" cy="169325"/>
            </a:xfrm>
            <a:custGeom>
              <a:rect b="b" l="l" r="r" t="t"/>
              <a:pathLst>
                <a:path extrusionOk="0" h="6773" w="15699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gce79550db8_4_1296"/>
            <p:cNvSpPr/>
            <p:nvPr/>
          </p:nvSpPr>
          <p:spPr>
            <a:xfrm>
              <a:off x="6341075" y="3803950"/>
              <a:ext cx="335525" cy="169150"/>
            </a:xfrm>
            <a:custGeom>
              <a:rect b="b" l="l" r="r" t="t"/>
              <a:pathLst>
                <a:path extrusionOk="0" h="6766" w="13421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gce79550db8_4_1296"/>
            <p:cNvSpPr/>
            <p:nvPr/>
          </p:nvSpPr>
          <p:spPr>
            <a:xfrm>
              <a:off x="6333675" y="3795625"/>
              <a:ext cx="350325" cy="185800"/>
            </a:xfrm>
            <a:custGeom>
              <a:rect b="b" l="l" r="r" t="t"/>
              <a:pathLst>
                <a:path extrusionOk="0" h="7432" w="14013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gce79550db8_4_1296"/>
            <p:cNvSpPr/>
            <p:nvPr/>
          </p:nvSpPr>
          <p:spPr>
            <a:xfrm>
              <a:off x="4942650" y="1866675"/>
              <a:ext cx="849425" cy="1047800"/>
            </a:xfrm>
            <a:custGeom>
              <a:rect b="b" l="l" r="r" t="t"/>
              <a:pathLst>
                <a:path extrusionOk="0" h="41912" w="33977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gce79550db8_4_1296"/>
            <p:cNvSpPr/>
            <p:nvPr/>
          </p:nvSpPr>
          <p:spPr>
            <a:xfrm>
              <a:off x="4970400" y="1866675"/>
              <a:ext cx="695050" cy="401125"/>
            </a:xfrm>
            <a:custGeom>
              <a:rect b="b" l="l" r="r" t="t"/>
              <a:pathLst>
                <a:path extrusionOk="0" h="16045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gce79550db8_4_1296"/>
            <p:cNvSpPr/>
            <p:nvPr/>
          </p:nvSpPr>
          <p:spPr>
            <a:xfrm>
              <a:off x="4968550" y="2285850"/>
              <a:ext cx="823525" cy="628625"/>
            </a:xfrm>
            <a:custGeom>
              <a:rect b="b" l="l" r="r" t="t"/>
              <a:pathLst>
                <a:path extrusionOk="0" h="25145" w="32941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gce79550db8_4_1296"/>
            <p:cNvSpPr/>
            <p:nvPr/>
          </p:nvSpPr>
          <p:spPr>
            <a:xfrm>
              <a:off x="4968550" y="2286300"/>
              <a:ext cx="823525" cy="628525"/>
            </a:xfrm>
            <a:custGeom>
              <a:rect b="b" l="l" r="r" t="t"/>
              <a:pathLst>
                <a:path extrusionOk="0" h="25141" w="32941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gce79550db8_4_1296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gce79550db8_4_1296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gce79550db8_4_1296"/>
            <p:cNvSpPr/>
            <p:nvPr/>
          </p:nvSpPr>
          <p:spPr>
            <a:xfrm>
              <a:off x="4970400" y="1866675"/>
              <a:ext cx="695050" cy="401150"/>
            </a:xfrm>
            <a:custGeom>
              <a:rect b="b" l="l" r="r" t="t"/>
              <a:pathLst>
                <a:path extrusionOk="0" h="16046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gce79550db8_4_1296"/>
            <p:cNvSpPr/>
            <p:nvPr/>
          </p:nvSpPr>
          <p:spPr>
            <a:xfrm>
              <a:off x="5512925" y="2229900"/>
              <a:ext cx="9275" cy="5575"/>
            </a:xfrm>
            <a:custGeom>
              <a:rect b="b" l="l" r="r" t="t"/>
              <a:pathLst>
                <a:path extrusionOk="0" h="223" w="371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gce79550db8_4_1296"/>
            <p:cNvSpPr/>
            <p:nvPr/>
          </p:nvSpPr>
          <p:spPr>
            <a:xfrm>
              <a:off x="4953750" y="1859125"/>
              <a:ext cx="846650" cy="1063075"/>
            </a:xfrm>
            <a:custGeom>
              <a:rect b="b" l="l" r="r" t="t"/>
              <a:pathLst>
                <a:path extrusionOk="0" h="42523" w="33866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gce79550db8_4_1296"/>
            <p:cNvSpPr/>
            <p:nvPr/>
          </p:nvSpPr>
          <p:spPr>
            <a:xfrm>
              <a:off x="4911225" y="2165200"/>
              <a:ext cx="287475" cy="288400"/>
            </a:xfrm>
            <a:custGeom>
              <a:rect b="b" l="l" r="r" t="t"/>
              <a:pathLst>
                <a:path extrusionOk="0" h="11536" w="11499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gce79550db8_4_1296"/>
            <p:cNvSpPr/>
            <p:nvPr/>
          </p:nvSpPr>
          <p:spPr>
            <a:xfrm>
              <a:off x="4936200" y="2265950"/>
              <a:ext cx="262500" cy="187650"/>
            </a:xfrm>
            <a:custGeom>
              <a:rect b="b" l="l" r="r" t="t"/>
              <a:pathLst>
                <a:path extrusionOk="0" h="7506" w="1050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gce79550db8_4_1296"/>
            <p:cNvSpPr/>
            <p:nvPr/>
          </p:nvSpPr>
          <p:spPr>
            <a:xfrm>
              <a:off x="4902925" y="2157825"/>
              <a:ext cx="303175" cy="303175"/>
            </a:xfrm>
            <a:custGeom>
              <a:rect b="b" l="l" r="r" t="t"/>
              <a:pathLst>
                <a:path extrusionOk="0" h="12127" w="12127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gce79550db8_4_1296"/>
            <p:cNvSpPr/>
            <p:nvPr/>
          </p:nvSpPr>
          <p:spPr>
            <a:xfrm>
              <a:off x="5304050" y="2165200"/>
              <a:ext cx="288400" cy="288400"/>
            </a:xfrm>
            <a:custGeom>
              <a:rect b="b" l="l" r="r" t="t"/>
              <a:pathLst>
                <a:path extrusionOk="0" h="11536" w="11536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gce79550db8_4_1296"/>
            <p:cNvSpPr/>
            <p:nvPr/>
          </p:nvSpPr>
          <p:spPr>
            <a:xfrm>
              <a:off x="5318825" y="2264100"/>
              <a:ext cx="273625" cy="189500"/>
            </a:xfrm>
            <a:custGeom>
              <a:rect b="b" l="l" r="r" t="t"/>
              <a:pathLst>
                <a:path extrusionOk="0" h="7580" w="10945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gce79550db8_4_1296"/>
            <p:cNvSpPr/>
            <p:nvPr/>
          </p:nvSpPr>
          <p:spPr>
            <a:xfrm>
              <a:off x="5296650" y="2157825"/>
              <a:ext cx="303200" cy="303175"/>
            </a:xfrm>
            <a:custGeom>
              <a:rect b="b" l="l" r="r" t="t"/>
              <a:pathLst>
                <a:path extrusionOk="0" h="12127" w="12128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gce79550db8_4_1296"/>
            <p:cNvSpPr/>
            <p:nvPr/>
          </p:nvSpPr>
          <p:spPr>
            <a:xfrm>
              <a:off x="5190375" y="2221600"/>
              <a:ext cx="129400" cy="39075"/>
            </a:xfrm>
            <a:custGeom>
              <a:rect b="b" l="l" r="r" t="t"/>
              <a:pathLst>
                <a:path extrusionOk="0" h="1563" w="5176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gce79550db8_4_1296"/>
            <p:cNvSpPr/>
            <p:nvPr/>
          </p:nvSpPr>
          <p:spPr>
            <a:xfrm>
              <a:off x="4993500" y="2059850"/>
              <a:ext cx="154375" cy="74650"/>
            </a:xfrm>
            <a:custGeom>
              <a:rect b="b" l="l" r="r" t="t"/>
              <a:pathLst>
                <a:path extrusionOk="0" h="2986" w="6175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gce79550db8_4_1296"/>
            <p:cNvSpPr/>
            <p:nvPr/>
          </p:nvSpPr>
          <p:spPr>
            <a:xfrm>
              <a:off x="5316075" y="2049675"/>
              <a:ext cx="183025" cy="81200"/>
            </a:xfrm>
            <a:custGeom>
              <a:rect b="b" l="l" r="r" t="t"/>
              <a:pathLst>
                <a:path extrusionOk="0" h="3248" w="7321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gce79550db8_4_1296"/>
            <p:cNvSpPr/>
            <p:nvPr/>
          </p:nvSpPr>
          <p:spPr>
            <a:xfrm>
              <a:off x="5148775" y="2298125"/>
              <a:ext cx="97075" cy="268425"/>
            </a:xfrm>
            <a:custGeom>
              <a:rect b="b" l="l" r="r" t="t"/>
              <a:pathLst>
                <a:path extrusionOk="0" h="10737" w="3883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gce79550db8_4_1296"/>
            <p:cNvSpPr/>
            <p:nvPr/>
          </p:nvSpPr>
          <p:spPr>
            <a:xfrm>
              <a:off x="5215325" y="2589325"/>
              <a:ext cx="163625" cy="61150"/>
            </a:xfrm>
            <a:custGeom>
              <a:rect b="b" l="l" r="r" t="t"/>
              <a:pathLst>
                <a:path extrusionOk="0" h="2446" w="6545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gce79550db8_4_1296"/>
            <p:cNvSpPr/>
            <p:nvPr/>
          </p:nvSpPr>
          <p:spPr>
            <a:xfrm>
              <a:off x="862950" y="4920450"/>
              <a:ext cx="1188625" cy="15750"/>
            </a:xfrm>
            <a:custGeom>
              <a:rect b="b" l="l" r="r" t="t"/>
              <a:pathLst>
                <a:path extrusionOk="0" h="630" w="47545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gce79550db8_4_1296"/>
            <p:cNvSpPr/>
            <p:nvPr/>
          </p:nvSpPr>
          <p:spPr>
            <a:xfrm>
              <a:off x="2173575" y="4920450"/>
              <a:ext cx="4043675" cy="15750"/>
            </a:xfrm>
            <a:custGeom>
              <a:rect b="b" l="l" r="r" t="t"/>
              <a:pathLst>
                <a:path extrusionOk="0" h="630" w="161747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gce79550db8_4_1296"/>
            <p:cNvSpPr/>
            <p:nvPr/>
          </p:nvSpPr>
          <p:spPr>
            <a:xfrm>
              <a:off x="6316125" y="4920450"/>
              <a:ext cx="159000" cy="15750"/>
            </a:xfrm>
            <a:custGeom>
              <a:rect b="b" l="l" r="r" t="t"/>
              <a:pathLst>
                <a:path extrusionOk="0" h="630" w="636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gce79550db8_4_1296"/>
            <p:cNvSpPr/>
            <p:nvPr/>
          </p:nvSpPr>
          <p:spPr>
            <a:xfrm>
              <a:off x="4014700" y="2706825"/>
              <a:ext cx="350325" cy="819850"/>
            </a:xfrm>
            <a:custGeom>
              <a:rect b="b" l="l" r="r" t="t"/>
              <a:pathLst>
                <a:path extrusionOk="0" h="32794" w="14013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gce79550db8_4_1296"/>
            <p:cNvSpPr/>
            <p:nvPr/>
          </p:nvSpPr>
          <p:spPr>
            <a:xfrm>
              <a:off x="1582025" y="1799200"/>
              <a:ext cx="1080500" cy="1727475"/>
            </a:xfrm>
            <a:custGeom>
              <a:rect b="b" l="l" r="r" t="t"/>
              <a:pathLst>
                <a:path extrusionOk="0" h="69099" w="4322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gce79550db8_4_1296"/>
            <p:cNvSpPr/>
            <p:nvPr/>
          </p:nvSpPr>
          <p:spPr>
            <a:xfrm>
              <a:off x="1582025" y="1799200"/>
              <a:ext cx="2783000" cy="1727475"/>
            </a:xfrm>
            <a:custGeom>
              <a:rect b="b" l="l" r="r" t="t"/>
              <a:pathLst>
                <a:path extrusionOk="0" h="69099" w="11132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gce79550db8_4_1296"/>
            <p:cNvSpPr/>
            <p:nvPr/>
          </p:nvSpPr>
          <p:spPr>
            <a:xfrm>
              <a:off x="3977725" y="3502625"/>
              <a:ext cx="27750" cy="24050"/>
            </a:xfrm>
            <a:custGeom>
              <a:rect b="b" l="l" r="r" t="t"/>
              <a:pathLst>
                <a:path extrusionOk="0" h="962" w="111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gce79550db8_4_1296"/>
            <p:cNvSpPr/>
            <p:nvPr/>
          </p:nvSpPr>
          <p:spPr>
            <a:xfrm>
              <a:off x="3954625" y="3476750"/>
              <a:ext cx="57325" cy="49925"/>
            </a:xfrm>
            <a:custGeom>
              <a:rect b="b" l="l" r="r" t="t"/>
              <a:pathLst>
                <a:path extrusionOk="0" h="1997" w="2293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gce79550db8_4_1296"/>
            <p:cNvSpPr/>
            <p:nvPr/>
          </p:nvSpPr>
          <p:spPr>
            <a:xfrm>
              <a:off x="3998975" y="2691125"/>
              <a:ext cx="366050" cy="835550"/>
            </a:xfrm>
            <a:custGeom>
              <a:rect b="b" l="l" r="r" t="t"/>
              <a:pathLst>
                <a:path extrusionOk="0" h="33422" w="14642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gce79550db8_4_1296"/>
            <p:cNvSpPr/>
            <p:nvPr/>
          </p:nvSpPr>
          <p:spPr>
            <a:xfrm>
              <a:off x="1529350" y="1687375"/>
              <a:ext cx="2889275" cy="1951150"/>
            </a:xfrm>
            <a:custGeom>
              <a:rect b="b" l="l" r="r" t="t"/>
              <a:pathLst>
                <a:path extrusionOk="0" h="78046" w="115571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gce79550db8_4_1296"/>
            <p:cNvSpPr/>
            <p:nvPr/>
          </p:nvSpPr>
          <p:spPr>
            <a:xfrm>
              <a:off x="1521025" y="1679050"/>
              <a:ext cx="2905000" cy="1966875"/>
            </a:xfrm>
            <a:custGeom>
              <a:rect b="b" l="l" r="r" t="t"/>
              <a:pathLst>
                <a:path extrusionOk="0" h="78675" w="11620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gce79550db8_4_1296"/>
            <p:cNvSpPr/>
            <p:nvPr/>
          </p:nvSpPr>
          <p:spPr>
            <a:xfrm>
              <a:off x="1634725" y="1846350"/>
              <a:ext cx="1974250" cy="154375"/>
            </a:xfrm>
            <a:custGeom>
              <a:rect b="b" l="l" r="r" t="t"/>
              <a:pathLst>
                <a:path extrusionOk="0" h="6175" w="7897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gce79550db8_4_1296"/>
            <p:cNvSpPr/>
            <p:nvPr/>
          </p:nvSpPr>
          <p:spPr>
            <a:xfrm>
              <a:off x="1626400" y="1838950"/>
              <a:ext cx="1989975" cy="170075"/>
            </a:xfrm>
            <a:custGeom>
              <a:rect b="b" l="l" r="r" t="t"/>
              <a:pathLst>
                <a:path extrusionOk="0" h="6803" w="79599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gce79550db8_4_1296"/>
            <p:cNvSpPr/>
            <p:nvPr/>
          </p:nvSpPr>
          <p:spPr>
            <a:xfrm>
              <a:off x="1658750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gce79550db8_4_1296"/>
            <p:cNvSpPr/>
            <p:nvPr/>
          </p:nvSpPr>
          <p:spPr>
            <a:xfrm>
              <a:off x="1658750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gce79550db8_4_1296"/>
            <p:cNvSpPr/>
            <p:nvPr/>
          </p:nvSpPr>
          <p:spPr>
            <a:xfrm>
              <a:off x="1658750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gce79550db8_4_1296"/>
            <p:cNvSpPr/>
            <p:nvPr/>
          </p:nvSpPr>
          <p:spPr>
            <a:xfrm>
              <a:off x="1658750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gce79550db8_4_1296"/>
            <p:cNvSpPr/>
            <p:nvPr/>
          </p:nvSpPr>
          <p:spPr>
            <a:xfrm>
              <a:off x="2144000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gce79550db8_4_1296"/>
            <p:cNvSpPr/>
            <p:nvPr/>
          </p:nvSpPr>
          <p:spPr>
            <a:xfrm>
              <a:off x="2144000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gce79550db8_4_1296"/>
            <p:cNvSpPr/>
            <p:nvPr/>
          </p:nvSpPr>
          <p:spPr>
            <a:xfrm>
              <a:off x="2144000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gce79550db8_4_1296"/>
            <p:cNvSpPr/>
            <p:nvPr/>
          </p:nvSpPr>
          <p:spPr>
            <a:xfrm>
              <a:off x="2144000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gce79550db8_4_1296"/>
            <p:cNvSpPr/>
            <p:nvPr/>
          </p:nvSpPr>
          <p:spPr>
            <a:xfrm>
              <a:off x="2629225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gce79550db8_4_1296"/>
            <p:cNvSpPr/>
            <p:nvPr/>
          </p:nvSpPr>
          <p:spPr>
            <a:xfrm>
              <a:off x="2629225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gce79550db8_4_1296"/>
            <p:cNvSpPr/>
            <p:nvPr/>
          </p:nvSpPr>
          <p:spPr>
            <a:xfrm>
              <a:off x="2629225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gce79550db8_4_1296"/>
            <p:cNvSpPr/>
            <p:nvPr/>
          </p:nvSpPr>
          <p:spPr>
            <a:xfrm>
              <a:off x="2629225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gce79550db8_4_1296"/>
            <p:cNvSpPr/>
            <p:nvPr/>
          </p:nvSpPr>
          <p:spPr>
            <a:xfrm>
              <a:off x="3114475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gce79550db8_4_1296"/>
            <p:cNvSpPr/>
            <p:nvPr/>
          </p:nvSpPr>
          <p:spPr>
            <a:xfrm>
              <a:off x="3114475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gce79550db8_4_1296"/>
            <p:cNvSpPr/>
            <p:nvPr/>
          </p:nvSpPr>
          <p:spPr>
            <a:xfrm>
              <a:off x="3114475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gce79550db8_4_1296"/>
            <p:cNvSpPr/>
            <p:nvPr/>
          </p:nvSpPr>
          <p:spPr>
            <a:xfrm>
              <a:off x="3114475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gce79550db8_4_1296"/>
            <p:cNvSpPr/>
            <p:nvPr/>
          </p:nvSpPr>
          <p:spPr>
            <a:xfrm>
              <a:off x="1902750" y="2663150"/>
              <a:ext cx="1494575" cy="451550"/>
            </a:xfrm>
            <a:custGeom>
              <a:rect b="b" l="l" r="r" t="t"/>
              <a:pathLst>
                <a:path extrusionOk="0" h="18062" w="59783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gce79550db8_4_1296"/>
            <p:cNvSpPr/>
            <p:nvPr/>
          </p:nvSpPr>
          <p:spPr>
            <a:xfrm>
              <a:off x="2210525" y="2716075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gce79550db8_4_1296"/>
            <p:cNvSpPr/>
            <p:nvPr/>
          </p:nvSpPr>
          <p:spPr>
            <a:xfrm>
              <a:off x="2203150" y="270867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gce79550db8_4_1296"/>
            <p:cNvSpPr/>
            <p:nvPr/>
          </p:nvSpPr>
          <p:spPr>
            <a:xfrm>
              <a:off x="2679125" y="2748425"/>
              <a:ext cx="91550" cy="91525"/>
            </a:xfrm>
            <a:custGeom>
              <a:rect b="b" l="l" r="r" t="t"/>
              <a:pathLst>
                <a:path extrusionOk="0" h="3661" w="3662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gce79550db8_4_1296"/>
            <p:cNvSpPr/>
            <p:nvPr/>
          </p:nvSpPr>
          <p:spPr>
            <a:xfrm>
              <a:off x="2671750" y="274102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gce79550db8_4_1296"/>
            <p:cNvSpPr/>
            <p:nvPr/>
          </p:nvSpPr>
          <p:spPr>
            <a:xfrm>
              <a:off x="2998000" y="2989650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gce79550db8_4_1296"/>
            <p:cNvSpPr/>
            <p:nvPr/>
          </p:nvSpPr>
          <p:spPr>
            <a:xfrm>
              <a:off x="2990625" y="2982275"/>
              <a:ext cx="106300" cy="106300"/>
            </a:xfrm>
            <a:custGeom>
              <a:rect b="b" l="l" r="r" t="t"/>
              <a:pathLst>
                <a:path extrusionOk="0" h="4252" w="4252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gce79550db8_4_1296"/>
            <p:cNvSpPr/>
            <p:nvPr/>
          </p:nvSpPr>
          <p:spPr>
            <a:xfrm>
              <a:off x="3336300" y="2625500"/>
              <a:ext cx="91525" cy="90600"/>
            </a:xfrm>
            <a:custGeom>
              <a:rect b="b" l="l" r="r" t="t"/>
              <a:pathLst>
                <a:path extrusionOk="0" h="3624" w="3661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gce79550db8_4_1296"/>
            <p:cNvSpPr/>
            <p:nvPr/>
          </p:nvSpPr>
          <p:spPr>
            <a:xfrm>
              <a:off x="3328900" y="2617175"/>
              <a:ext cx="106300" cy="107250"/>
            </a:xfrm>
            <a:custGeom>
              <a:rect b="b" l="l" r="r" t="t"/>
              <a:pathLst>
                <a:path extrusionOk="0" h="4290" w="4252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gce79550db8_4_1296"/>
            <p:cNvSpPr/>
            <p:nvPr/>
          </p:nvSpPr>
          <p:spPr>
            <a:xfrm>
              <a:off x="1865775" y="3060825"/>
              <a:ext cx="90600" cy="91525"/>
            </a:xfrm>
            <a:custGeom>
              <a:rect b="b" l="l" r="r" t="t"/>
              <a:pathLst>
                <a:path extrusionOk="0" h="3661" w="3624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gce79550db8_4_1296"/>
            <p:cNvSpPr/>
            <p:nvPr/>
          </p:nvSpPr>
          <p:spPr>
            <a:xfrm>
              <a:off x="1857475" y="3053425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gce79550db8_4_1296"/>
            <p:cNvSpPr/>
            <p:nvPr/>
          </p:nvSpPr>
          <p:spPr>
            <a:xfrm>
              <a:off x="2464700" y="2931425"/>
              <a:ext cx="90600" cy="90600"/>
            </a:xfrm>
            <a:custGeom>
              <a:rect b="b" l="l" r="r" t="t"/>
              <a:pathLst>
                <a:path extrusionOk="0" h="3624" w="3624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gce79550db8_4_1296"/>
            <p:cNvSpPr/>
            <p:nvPr/>
          </p:nvSpPr>
          <p:spPr>
            <a:xfrm>
              <a:off x="2456400" y="2923100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gce79550db8_4_1296"/>
            <p:cNvSpPr/>
            <p:nvPr/>
          </p:nvSpPr>
          <p:spPr>
            <a:xfrm>
              <a:off x="3707850" y="1843575"/>
              <a:ext cx="52700" cy="1651675"/>
            </a:xfrm>
            <a:custGeom>
              <a:rect b="b" l="l" r="r" t="t"/>
              <a:pathLst>
                <a:path extrusionOk="0" h="66067" w="2108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gce79550db8_4_1296"/>
            <p:cNvSpPr/>
            <p:nvPr/>
          </p:nvSpPr>
          <p:spPr>
            <a:xfrm>
              <a:off x="3700450" y="1836175"/>
              <a:ext cx="67500" cy="1666475"/>
            </a:xfrm>
            <a:custGeom>
              <a:rect b="b" l="l" r="r" t="t"/>
              <a:pathLst>
                <a:path extrusionOk="0" h="66659" w="270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gce79550db8_4_1296"/>
            <p:cNvSpPr/>
            <p:nvPr/>
          </p:nvSpPr>
          <p:spPr>
            <a:xfrm>
              <a:off x="4015625" y="2157825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gce79550db8_4_1296"/>
            <p:cNvSpPr/>
            <p:nvPr/>
          </p:nvSpPr>
          <p:spPr>
            <a:xfrm>
              <a:off x="3805825" y="2157825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gce79550db8_4_1296"/>
            <p:cNvSpPr/>
            <p:nvPr/>
          </p:nvSpPr>
          <p:spPr>
            <a:xfrm>
              <a:off x="4256850" y="2234525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gce79550db8_4_1296"/>
            <p:cNvSpPr/>
            <p:nvPr/>
          </p:nvSpPr>
          <p:spPr>
            <a:xfrm>
              <a:off x="4112675" y="2234525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gce79550db8_4_1296"/>
            <p:cNvSpPr/>
            <p:nvPr/>
          </p:nvSpPr>
          <p:spPr>
            <a:xfrm>
              <a:off x="3805825" y="2234525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gce79550db8_4_1296"/>
            <p:cNvSpPr/>
            <p:nvPr/>
          </p:nvSpPr>
          <p:spPr>
            <a:xfrm>
              <a:off x="4047975" y="2312175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gce79550db8_4_1296"/>
            <p:cNvSpPr/>
            <p:nvPr/>
          </p:nvSpPr>
          <p:spPr>
            <a:xfrm>
              <a:off x="3805825" y="2312175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gce79550db8_4_1296"/>
            <p:cNvSpPr/>
            <p:nvPr/>
          </p:nvSpPr>
          <p:spPr>
            <a:xfrm>
              <a:off x="4196775" y="2389800"/>
              <a:ext cx="126650" cy="14825"/>
            </a:xfrm>
            <a:custGeom>
              <a:rect b="b" l="l" r="r" t="t"/>
              <a:pathLst>
                <a:path extrusionOk="0" h="593" w="5066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gce79550db8_4_1296"/>
            <p:cNvSpPr/>
            <p:nvPr/>
          </p:nvSpPr>
          <p:spPr>
            <a:xfrm>
              <a:off x="3917650" y="2389800"/>
              <a:ext cx="247725" cy="14825"/>
            </a:xfrm>
            <a:custGeom>
              <a:rect b="b" l="l" r="r" t="t"/>
              <a:pathLst>
                <a:path extrusionOk="0" h="593" w="9909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gce79550db8_4_1296"/>
            <p:cNvSpPr/>
            <p:nvPr/>
          </p:nvSpPr>
          <p:spPr>
            <a:xfrm>
              <a:off x="3805825" y="2389800"/>
              <a:ext cx="75800" cy="14825"/>
            </a:xfrm>
            <a:custGeom>
              <a:rect b="b" l="l" r="r" t="t"/>
              <a:pathLst>
                <a:path extrusionOk="0" h="593" w="3032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gce79550db8_4_1296"/>
            <p:cNvSpPr/>
            <p:nvPr/>
          </p:nvSpPr>
          <p:spPr>
            <a:xfrm>
              <a:off x="4015625" y="2457275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gce79550db8_4_1296"/>
            <p:cNvSpPr/>
            <p:nvPr/>
          </p:nvSpPr>
          <p:spPr>
            <a:xfrm>
              <a:off x="3805825" y="2457275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gce79550db8_4_1296"/>
            <p:cNvSpPr/>
            <p:nvPr/>
          </p:nvSpPr>
          <p:spPr>
            <a:xfrm>
              <a:off x="4256850" y="2534000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gce79550db8_4_1296"/>
            <p:cNvSpPr/>
            <p:nvPr/>
          </p:nvSpPr>
          <p:spPr>
            <a:xfrm>
              <a:off x="4112675" y="2534000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gce79550db8_4_1296"/>
            <p:cNvSpPr/>
            <p:nvPr/>
          </p:nvSpPr>
          <p:spPr>
            <a:xfrm>
              <a:off x="3805825" y="2534000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gce79550db8_4_1296"/>
            <p:cNvSpPr/>
            <p:nvPr/>
          </p:nvSpPr>
          <p:spPr>
            <a:xfrm>
              <a:off x="4047975" y="2611625"/>
              <a:ext cx="275450" cy="15750"/>
            </a:xfrm>
            <a:custGeom>
              <a:rect b="b" l="l" r="r" t="t"/>
              <a:pathLst>
                <a:path extrusionOk="0" h="630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gce79550db8_4_1296"/>
            <p:cNvSpPr/>
            <p:nvPr/>
          </p:nvSpPr>
          <p:spPr>
            <a:xfrm>
              <a:off x="3805825" y="2611625"/>
              <a:ext cx="201500" cy="15750"/>
            </a:xfrm>
            <a:custGeom>
              <a:rect b="b" l="l" r="r" t="t"/>
              <a:pathLst>
                <a:path extrusionOk="0" h="630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gce79550db8_4_1296"/>
            <p:cNvSpPr/>
            <p:nvPr/>
          </p:nvSpPr>
          <p:spPr>
            <a:xfrm>
              <a:off x="4196775" y="2688350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gce79550db8_4_1296"/>
            <p:cNvSpPr/>
            <p:nvPr/>
          </p:nvSpPr>
          <p:spPr>
            <a:xfrm>
              <a:off x="3917650" y="2688350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gce79550db8_4_1296"/>
            <p:cNvSpPr/>
            <p:nvPr/>
          </p:nvSpPr>
          <p:spPr>
            <a:xfrm>
              <a:off x="3805825" y="2688350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gce79550db8_4_1296"/>
            <p:cNvSpPr/>
            <p:nvPr/>
          </p:nvSpPr>
          <p:spPr>
            <a:xfrm>
              <a:off x="4015625" y="2756750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gce79550db8_4_1296"/>
            <p:cNvSpPr/>
            <p:nvPr/>
          </p:nvSpPr>
          <p:spPr>
            <a:xfrm>
              <a:off x="3805825" y="2756750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gce79550db8_4_1296"/>
            <p:cNvSpPr/>
            <p:nvPr/>
          </p:nvSpPr>
          <p:spPr>
            <a:xfrm>
              <a:off x="4256850" y="2833450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gce79550db8_4_1296"/>
            <p:cNvSpPr/>
            <p:nvPr/>
          </p:nvSpPr>
          <p:spPr>
            <a:xfrm>
              <a:off x="4112675" y="2833450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gce79550db8_4_1296"/>
            <p:cNvSpPr/>
            <p:nvPr/>
          </p:nvSpPr>
          <p:spPr>
            <a:xfrm>
              <a:off x="3805825" y="2833450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gce79550db8_4_1296"/>
            <p:cNvSpPr/>
            <p:nvPr/>
          </p:nvSpPr>
          <p:spPr>
            <a:xfrm>
              <a:off x="4047975" y="2911100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gce79550db8_4_1296"/>
            <p:cNvSpPr/>
            <p:nvPr/>
          </p:nvSpPr>
          <p:spPr>
            <a:xfrm>
              <a:off x="3805825" y="2911100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gce79550db8_4_1296"/>
            <p:cNvSpPr/>
            <p:nvPr/>
          </p:nvSpPr>
          <p:spPr>
            <a:xfrm>
              <a:off x="4196775" y="2987800"/>
              <a:ext cx="126650" cy="15750"/>
            </a:xfrm>
            <a:custGeom>
              <a:rect b="b" l="l" r="r" t="t"/>
              <a:pathLst>
                <a:path extrusionOk="0" h="630" w="5066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gce79550db8_4_1296"/>
            <p:cNvSpPr/>
            <p:nvPr/>
          </p:nvSpPr>
          <p:spPr>
            <a:xfrm>
              <a:off x="3917650" y="2987800"/>
              <a:ext cx="247725" cy="15750"/>
            </a:xfrm>
            <a:custGeom>
              <a:rect b="b" l="l" r="r" t="t"/>
              <a:pathLst>
                <a:path extrusionOk="0" h="630" w="9909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gce79550db8_4_1296"/>
            <p:cNvSpPr/>
            <p:nvPr/>
          </p:nvSpPr>
          <p:spPr>
            <a:xfrm>
              <a:off x="3805825" y="2987800"/>
              <a:ext cx="75800" cy="15750"/>
            </a:xfrm>
            <a:custGeom>
              <a:rect b="b" l="l" r="r" t="t"/>
              <a:pathLst>
                <a:path extrusionOk="0" h="630" w="3032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gce79550db8_4_1296"/>
            <p:cNvSpPr/>
            <p:nvPr/>
          </p:nvSpPr>
          <p:spPr>
            <a:xfrm>
              <a:off x="4015625" y="3056200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gce79550db8_4_1296"/>
            <p:cNvSpPr/>
            <p:nvPr/>
          </p:nvSpPr>
          <p:spPr>
            <a:xfrm>
              <a:off x="3805825" y="3056200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gce79550db8_4_1296"/>
            <p:cNvSpPr/>
            <p:nvPr/>
          </p:nvSpPr>
          <p:spPr>
            <a:xfrm>
              <a:off x="4256850" y="3132925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gce79550db8_4_1296"/>
            <p:cNvSpPr/>
            <p:nvPr/>
          </p:nvSpPr>
          <p:spPr>
            <a:xfrm>
              <a:off x="4112675" y="3132925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gce79550db8_4_1296"/>
            <p:cNvSpPr/>
            <p:nvPr/>
          </p:nvSpPr>
          <p:spPr>
            <a:xfrm>
              <a:off x="3805825" y="3132925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gce79550db8_4_1296"/>
            <p:cNvSpPr/>
            <p:nvPr/>
          </p:nvSpPr>
          <p:spPr>
            <a:xfrm>
              <a:off x="4047975" y="3210550"/>
              <a:ext cx="275450" cy="14825"/>
            </a:xfrm>
            <a:custGeom>
              <a:rect b="b" l="l" r="r" t="t"/>
              <a:pathLst>
                <a:path extrusionOk="0" h="593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gce79550db8_4_1296"/>
            <p:cNvSpPr/>
            <p:nvPr/>
          </p:nvSpPr>
          <p:spPr>
            <a:xfrm>
              <a:off x="3805825" y="3210550"/>
              <a:ext cx="201500" cy="14825"/>
            </a:xfrm>
            <a:custGeom>
              <a:rect b="b" l="l" r="r" t="t"/>
              <a:pathLst>
                <a:path extrusionOk="0" h="593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gce79550db8_4_1296"/>
            <p:cNvSpPr/>
            <p:nvPr/>
          </p:nvSpPr>
          <p:spPr>
            <a:xfrm>
              <a:off x="4196775" y="3287275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gce79550db8_4_1296"/>
            <p:cNvSpPr/>
            <p:nvPr/>
          </p:nvSpPr>
          <p:spPr>
            <a:xfrm>
              <a:off x="3917650" y="3287275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gce79550db8_4_1296"/>
            <p:cNvSpPr/>
            <p:nvPr/>
          </p:nvSpPr>
          <p:spPr>
            <a:xfrm>
              <a:off x="3805825" y="3287275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gce79550db8_4_1296"/>
            <p:cNvSpPr/>
            <p:nvPr/>
          </p:nvSpPr>
          <p:spPr>
            <a:xfrm>
              <a:off x="1700350" y="3333475"/>
              <a:ext cx="69325" cy="154400"/>
            </a:xfrm>
            <a:custGeom>
              <a:rect b="b" l="l" r="r" t="t"/>
              <a:pathLst>
                <a:path extrusionOk="0" h="6176" w="2773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gce79550db8_4_1296"/>
            <p:cNvSpPr/>
            <p:nvPr/>
          </p:nvSpPr>
          <p:spPr>
            <a:xfrm>
              <a:off x="1838975" y="3401875"/>
              <a:ext cx="69350" cy="86000"/>
            </a:xfrm>
            <a:custGeom>
              <a:rect b="b" l="l" r="r" t="t"/>
              <a:pathLst>
                <a:path extrusionOk="0" h="3440" w="2774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gce79550db8_4_1296"/>
            <p:cNvSpPr/>
            <p:nvPr/>
          </p:nvSpPr>
          <p:spPr>
            <a:xfrm>
              <a:off x="1977625" y="3441625"/>
              <a:ext cx="69350" cy="46250"/>
            </a:xfrm>
            <a:custGeom>
              <a:rect b="b" l="l" r="r" t="t"/>
              <a:pathLst>
                <a:path extrusionOk="0" h="1850" w="2774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gce79550db8_4_1296"/>
            <p:cNvSpPr/>
            <p:nvPr/>
          </p:nvSpPr>
          <p:spPr>
            <a:xfrm>
              <a:off x="2116250" y="3378775"/>
              <a:ext cx="69350" cy="109100"/>
            </a:xfrm>
            <a:custGeom>
              <a:rect b="b" l="l" r="r" t="t"/>
              <a:pathLst>
                <a:path extrusionOk="0" h="4364" w="2774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gce79550db8_4_1296"/>
            <p:cNvSpPr/>
            <p:nvPr/>
          </p:nvSpPr>
          <p:spPr>
            <a:xfrm>
              <a:off x="2254900" y="3418525"/>
              <a:ext cx="69350" cy="69350"/>
            </a:xfrm>
            <a:custGeom>
              <a:rect b="b" l="l" r="r" t="t"/>
              <a:pathLst>
                <a:path extrusionOk="0" h="2774" w="2774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gce79550db8_4_1296"/>
            <p:cNvSpPr/>
            <p:nvPr/>
          </p:nvSpPr>
          <p:spPr>
            <a:xfrm>
              <a:off x="2393550" y="3373225"/>
              <a:ext cx="69325" cy="114650"/>
            </a:xfrm>
            <a:custGeom>
              <a:rect b="b" l="l" r="r" t="t"/>
              <a:pathLst>
                <a:path extrusionOk="0" h="4586" w="2773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gce79550db8_4_1296"/>
            <p:cNvSpPr/>
            <p:nvPr/>
          </p:nvSpPr>
          <p:spPr>
            <a:xfrm>
              <a:off x="2532175" y="3468425"/>
              <a:ext cx="69350" cy="19450"/>
            </a:xfrm>
            <a:custGeom>
              <a:rect b="b" l="l" r="r" t="t"/>
              <a:pathLst>
                <a:path extrusionOk="0" h="778" w="2774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gce79550db8_4_1296"/>
            <p:cNvSpPr/>
            <p:nvPr/>
          </p:nvSpPr>
          <p:spPr>
            <a:xfrm>
              <a:off x="267082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gce79550db8_4_1296"/>
            <p:cNvSpPr/>
            <p:nvPr/>
          </p:nvSpPr>
          <p:spPr>
            <a:xfrm>
              <a:off x="2809450" y="3431450"/>
              <a:ext cx="69350" cy="56425"/>
            </a:xfrm>
            <a:custGeom>
              <a:rect b="b" l="l" r="r" t="t"/>
              <a:pathLst>
                <a:path extrusionOk="0" h="2257" w="2774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gce79550db8_4_1296"/>
            <p:cNvSpPr/>
            <p:nvPr/>
          </p:nvSpPr>
          <p:spPr>
            <a:xfrm>
              <a:off x="2948100" y="3465650"/>
              <a:ext cx="69350" cy="22225"/>
            </a:xfrm>
            <a:custGeom>
              <a:rect b="b" l="l" r="r" t="t"/>
              <a:pathLst>
                <a:path extrusionOk="0" h="889" w="2774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gce79550db8_4_1296"/>
            <p:cNvSpPr/>
            <p:nvPr/>
          </p:nvSpPr>
          <p:spPr>
            <a:xfrm>
              <a:off x="3086750" y="3437000"/>
              <a:ext cx="69325" cy="50875"/>
            </a:xfrm>
            <a:custGeom>
              <a:rect b="b" l="l" r="r" t="t"/>
              <a:pathLst>
                <a:path extrusionOk="0" h="2035" w="2773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gce79550db8_4_1296"/>
            <p:cNvSpPr/>
            <p:nvPr/>
          </p:nvSpPr>
          <p:spPr>
            <a:xfrm>
              <a:off x="322537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gce79550db8_4_1296"/>
            <p:cNvSpPr/>
            <p:nvPr/>
          </p:nvSpPr>
          <p:spPr>
            <a:xfrm>
              <a:off x="3364025" y="3364900"/>
              <a:ext cx="69325" cy="122975"/>
            </a:xfrm>
            <a:custGeom>
              <a:rect b="b" l="l" r="r" t="t"/>
              <a:pathLst>
                <a:path extrusionOk="0" h="4919" w="2773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gce79550db8_4_1296"/>
            <p:cNvSpPr/>
            <p:nvPr/>
          </p:nvSpPr>
          <p:spPr>
            <a:xfrm>
              <a:off x="3502650" y="3386175"/>
              <a:ext cx="69350" cy="101700"/>
            </a:xfrm>
            <a:custGeom>
              <a:rect b="b" l="l" r="r" t="t"/>
              <a:pathLst>
                <a:path extrusionOk="0" h="4068" w="2774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gce79550db8_4_1296"/>
            <p:cNvSpPr/>
            <p:nvPr/>
          </p:nvSpPr>
          <p:spPr>
            <a:xfrm>
              <a:off x="3855725" y="1244650"/>
              <a:ext cx="170100" cy="822625"/>
            </a:xfrm>
            <a:custGeom>
              <a:rect b="b" l="l" r="r" t="t"/>
              <a:pathLst>
                <a:path extrusionOk="0" h="32905" w="6804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gce79550db8_4_1296"/>
            <p:cNvSpPr/>
            <p:nvPr/>
          </p:nvSpPr>
          <p:spPr>
            <a:xfrm>
              <a:off x="4130225" y="1239100"/>
              <a:ext cx="302275" cy="14800"/>
            </a:xfrm>
            <a:custGeom>
              <a:rect b="b" l="l" r="r" t="t"/>
              <a:pathLst>
                <a:path extrusionOk="0" h="592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gce79550db8_4_1296"/>
            <p:cNvSpPr/>
            <p:nvPr/>
          </p:nvSpPr>
          <p:spPr>
            <a:xfrm>
              <a:off x="4130225" y="13306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gce79550db8_4_1296"/>
            <p:cNvSpPr/>
            <p:nvPr/>
          </p:nvSpPr>
          <p:spPr>
            <a:xfrm>
              <a:off x="4130225" y="14221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gce79550db8_4_1296"/>
            <p:cNvSpPr/>
            <p:nvPr/>
          </p:nvSpPr>
          <p:spPr>
            <a:xfrm>
              <a:off x="1709575" y="454520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gce79550db8_4_1296"/>
            <p:cNvSpPr/>
            <p:nvPr/>
          </p:nvSpPr>
          <p:spPr>
            <a:xfrm>
              <a:off x="1709575" y="463115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gce79550db8_4_1296"/>
            <p:cNvSpPr/>
            <p:nvPr/>
          </p:nvSpPr>
          <p:spPr>
            <a:xfrm>
              <a:off x="1709575" y="4717125"/>
              <a:ext cx="317975" cy="15725"/>
            </a:xfrm>
            <a:custGeom>
              <a:rect b="b" l="l" r="r" t="t"/>
              <a:pathLst>
                <a:path extrusionOk="0" h="629" w="12719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gce79550db8_4_1296"/>
            <p:cNvSpPr/>
            <p:nvPr/>
          </p:nvSpPr>
          <p:spPr>
            <a:xfrm>
              <a:off x="1709575" y="4803075"/>
              <a:ext cx="317975" cy="14800"/>
            </a:xfrm>
            <a:custGeom>
              <a:rect b="b" l="l" r="r" t="t"/>
              <a:pathLst>
                <a:path extrusionOk="0" h="592" w="12719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gce79550db8_4_1296"/>
            <p:cNvSpPr/>
            <p:nvPr/>
          </p:nvSpPr>
          <p:spPr>
            <a:xfrm>
              <a:off x="2163400" y="3753100"/>
              <a:ext cx="949250" cy="949250"/>
            </a:xfrm>
            <a:custGeom>
              <a:rect b="b" l="l" r="r" t="t"/>
              <a:pathLst>
                <a:path extrusionOk="0" h="37970" w="3797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gce79550db8_4_1296"/>
            <p:cNvSpPr/>
            <p:nvPr/>
          </p:nvSpPr>
          <p:spPr>
            <a:xfrm>
              <a:off x="2155075" y="3744775"/>
              <a:ext cx="965875" cy="965900"/>
            </a:xfrm>
            <a:custGeom>
              <a:rect b="b" l="l" r="r" t="t"/>
              <a:pathLst>
                <a:path extrusionOk="0" h="38636" w="38635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gce79550db8_4_1296"/>
            <p:cNvSpPr/>
            <p:nvPr/>
          </p:nvSpPr>
          <p:spPr>
            <a:xfrm>
              <a:off x="2283550" y="3873250"/>
              <a:ext cx="708950" cy="708950"/>
            </a:xfrm>
            <a:custGeom>
              <a:rect b="b" l="l" r="r" t="t"/>
              <a:pathLst>
                <a:path extrusionOk="0" h="28358" w="28358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gce79550db8_4_1296"/>
            <p:cNvSpPr/>
            <p:nvPr/>
          </p:nvSpPr>
          <p:spPr>
            <a:xfrm>
              <a:off x="2275225" y="3864950"/>
              <a:ext cx="725575" cy="725575"/>
            </a:xfrm>
            <a:custGeom>
              <a:rect b="b" l="l" r="r" t="t"/>
              <a:pathLst>
                <a:path extrusionOk="0" h="29023" w="29023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gce79550db8_4_1296"/>
            <p:cNvSpPr/>
            <p:nvPr/>
          </p:nvSpPr>
          <p:spPr>
            <a:xfrm>
              <a:off x="2413875" y="4003575"/>
              <a:ext cx="448300" cy="448300"/>
            </a:xfrm>
            <a:custGeom>
              <a:rect b="b" l="l" r="r" t="t"/>
              <a:pathLst>
                <a:path extrusionOk="0" h="17932" w="17932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gce79550db8_4_1296"/>
            <p:cNvSpPr/>
            <p:nvPr/>
          </p:nvSpPr>
          <p:spPr>
            <a:xfrm>
              <a:off x="2406475" y="3996175"/>
              <a:ext cx="463075" cy="463100"/>
            </a:xfrm>
            <a:custGeom>
              <a:rect b="b" l="l" r="r" t="t"/>
              <a:pathLst>
                <a:path extrusionOk="0" h="18524" w="18523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gce79550db8_4_1296"/>
            <p:cNvSpPr/>
            <p:nvPr/>
          </p:nvSpPr>
          <p:spPr>
            <a:xfrm>
              <a:off x="1636575" y="3993425"/>
              <a:ext cx="469550" cy="468625"/>
            </a:xfrm>
            <a:custGeom>
              <a:rect b="b" l="l" r="r" t="t"/>
              <a:pathLst>
                <a:path extrusionOk="0" h="18745" w="18782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gce79550db8_4_1296"/>
            <p:cNvSpPr/>
            <p:nvPr/>
          </p:nvSpPr>
          <p:spPr>
            <a:xfrm>
              <a:off x="1629175" y="3985100"/>
              <a:ext cx="484325" cy="485250"/>
            </a:xfrm>
            <a:custGeom>
              <a:rect b="b" l="l" r="r" t="t"/>
              <a:pathLst>
                <a:path extrusionOk="0" h="19410" w="19373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gce79550db8_4_1296"/>
            <p:cNvSpPr/>
            <p:nvPr/>
          </p:nvSpPr>
          <p:spPr>
            <a:xfrm>
              <a:off x="1740075" y="4096925"/>
              <a:ext cx="262525" cy="262525"/>
            </a:xfrm>
            <a:custGeom>
              <a:rect b="b" l="l" r="r" t="t"/>
              <a:pathLst>
                <a:path extrusionOk="0" h="10501" w="10501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gce79550db8_4_1296"/>
            <p:cNvSpPr/>
            <p:nvPr/>
          </p:nvSpPr>
          <p:spPr>
            <a:xfrm>
              <a:off x="1732700" y="4088600"/>
              <a:ext cx="277300" cy="278250"/>
            </a:xfrm>
            <a:custGeom>
              <a:rect b="b" l="l" r="r" t="t"/>
              <a:pathLst>
                <a:path extrusionOk="0" h="11130" w="11092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gce79550db8_4_1296"/>
            <p:cNvSpPr/>
            <p:nvPr/>
          </p:nvSpPr>
          <p:spPr>
            <a:xfrm>
              <a:off x="1304750" y="4090450"/>
              <a:ext cx="274525" cy="274550"/>
            </a:xfrm>
            <a:custGeom>
              <a:rect b="b" l="l" r="r" t="t"/>
              <a:pathLst>
                <a:path extrusionOk="0" h="10982" w="10981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gce79550db8_4_1296"/>
            <p:cNvSpPr/>
            <p:nvPr/>
          </p:nvSpPr>
          <p:spPr>
            <a:xfrm>
              <a:off x="1297350" y="4083075"/>
              <a:ext cx="290250" cy="289300"/>
            </a:xfrm>
            <a:custGeom>
              <a:rect b="b" l="l" r="r" t="t"/>
              <a:pathLst>
                <a:path extrusionOk="0" h="11572" w="1161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gce79550db8_4_1296"/>
            <p:cNvSpPr/>
            <p:nvPr/>
          </p:nvSpPr>
          <p:spPr>
            <a:xfrm>
              <a:off x="1364825" y="4150550"/>
              <a:ext cx="154375" cy="154375"/>
            </a:xfrm>
            <a:custGeom>
              <a:rect b="b" l="l" r="r" t="t"/>
              <a:pathLst>
                <a:path extrusionOk="0" h="6175" w="6175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gce79550db8_4_1296"/>
            <p:cNvSpPr/>
            <p:nvPr/>
          </p:nvSpPr>
          <p:spPr>
            <a:xfrm>
              <a:off x="1357450" y="4143150"/>
              <a:ext cx="169150" cy="169150"/>
            </a:xfrm>
            <a:custGeom>
              <a:rect b="b" l="l" r="r" t="t"/>
              <a:pathLst>
                <a:path extrusionOk="0" h="6766" w="6766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gce79550db8_4_1296"/>
            <p:cNvSpPr/>
            <p:nvPr/>
          </p:nvSpPr>
          <p:spPr>
            <a:xfrm>
              <a:off x="1150400" y="4228175"/>
              <a:ext cx="1488100" cy="25"/>
            </a:xfrm>
            <a:custGeom>
              <a:rect b="b" l="l" r="r" t="t"/>
              <a:pathLst>
                <a:path extrusionOk="0" h="1" w="59524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gce79550db8_4_1296"/>
            <p:cNvSpPr/>
            <p:nvPr/>
          </p:nvSpPr>
          <p:spPr>
            <a:xfrm>
              <a:off x="1143000" y="4219850"/>
              <a:ext cx="1502900" cy="15750"/>
            </a:xfrm>
            <a:custGeom>
              <a:rect b="b" l="l" r="r" t="t"/>
              <a:pathLst>
                <a:path extrusionOk="0" h="630" w="60116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gce79550db8_4_1296"/>
            <p:cNvSpPr/>
            <p:nvPr/>
          </p:nvSpPr>
          <p:spPr>
            <a:xfrm>
              <a:off x="2662500" y="939625"/>
              <a:ext cx="943700" cy="739450"/>
            </a:xfrm>
            <a:custGeom>
              <a:rect b="b" l="l" r="r" t="t"/>
              <a:pathLst>
                <a:path extrusionOk="0" h="29578" w="37748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gce79550db8_4_1296"/>
            <p:cNvSpPr/>
            <p:nvPr/>
          </p:nvSpPr>
          <p:spPr>
            <a:xfrm>
              <a:off x="2752150" y="1489575"/>
              <a:ext cx="854050" cy="189500"/>
            </a:xfrm>
            <a:custGeom>
              <a:rect b="b" l="l" r="r" t="t"/>
              <a:pathLst>
                <a:path extrusionOk="0" h="7580" w="34162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gce79550db8_4_1296"/>
            <p:cNvSpPr/>
            <p:nvPr/>
          </p:nvSpPr>
          <p:spPr>
            <a:xfrm>
              <a:off x="2662500" y="1694750"/>
              <a:ext cx="943700" cy="74900"/>
            </a:xfrm>
            <a:custGeom>
              <a:rect b="b" l="l" r="r" t="t"/>
              <a:pathLst>
                <a:path extrusionOk="0" h="2996" w="37748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gce79550db8_4_1296"/>
            <p:cNvSpPr/>
            <p:nvPr/>
          </p:nvSpPr>
          <p:spPr>
            <a:xfrm>
              <a:off x="2662500" y="1679050"/>
              <a:ext cx="943700" cy="15725"/>
            </a:xfrm>
            <a:custGeom>
              <a:rect b="b" l="l" r="r" t="t"/>
              <a:pathLst>
                <a:path extrusionOk="0" h="629" w="37748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gce79550db8_4_1296"/>
            <p:cNvSpPr/>
            <p:nvPr/>
          </p:nvSpPr>
          <p:spPr>
            <a:xfrm>
              <a:off x="2655100" y="932250"/>
              <a:ext cx="959425" cy="844800"/>
            </a:xfrm>
            <a:custGeom>
              <a:rect b="b" l="l" r="r" t="t"/>
              <a:pathLst>
                <a:path extrusionOk="0" h="33792" w="38377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gce79550db8_4_1296"/>
            <p:cNvSpPr/>
            <p:nvPr/>
          </p:nvSpPr>
          <p:spPr>
            <a:xfrm>
              <a:off x="2662500" y="939625"/>
              <a:ext cx="943700" cy="141450"/>
            </a:xfrm>
            <a:custGeom>
              <a:rect b="b" l="l" r="r" t="t"/>
              <a:pathLst>
                <a:path extrusionOk="0" h="5658" w="37748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gce79550db8_4_1296"/>
            <p:cNvSpPr/>
            <p:nvPr/>
          </p:nvSpPr>
          <p:spPr>
            <a:xfrm>
              <a:off x="2655100" y="932250"/>
              <a:ext cx="959425" cy="156225"/>
            </a:xfrm>
            <a:custGeom>
              <a:rect b="b" l="l" r="r" t="t"/>
              <a:pathLst>
                <a:path extrusionOk="0" h="6249" w="38377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gce79550db8_4_1296"/>
            <p:cNvSpPr/>
            <p:nvPr/>
          </p:nvSpPr>
          <p:spPr>
            <a:xfrm>
              <a:off x="2942550" y="1191950"/>
              <a:ext cx="389150" cy="389150"/>
            </a:xfrm>
            <a:custGeom>
              <a:rect b="b" l="l" r="r" t="t"/>
              <a:pathLst>
                <a:path extrusionOk="0" h="15566" w="15566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gce79550db8_4_1296"/>
            <p:cNvSpPr/>
            <p:nvPr/>
          </p:nvSpPr>
          <p:spPr>
            <a:xfrm>
              <a:off x="2935150" y="1183650"/>
              <a:ext cx="404850" cy="404850"/>
            </a:xfrm>
            <a:custGeom>
              <a:rect b="b" l="l" r="r" t="t"/>
              <a:pathLst>
                <a:path extrusionOk="0" h="16194" w="16194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gce79550db8_4_1296"/>
            <p:cNvSpPr/>
            <p:nvPr/>
          </p:nvSpPr>
          <p:spPr>
            <a:xfrm>
              <a:off x="3046075" y="1257575"/>
              <a:ext cx="228325" cy="263450"/>
            </a:xfrm>
            <a:custGeom>
              <a:rect b="b" l="l" r="r" t="t"/>
              <a:pathLst>
                <a:path extrusionOk="0" h="10538" w="9133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gce79550db8_4_1296"/>
            <p:cNvSpPr/>
            <p:nvPr/>
          </p:nvSpPr>
          <p:spPr>
            <a:xfrm>
              <a:off x="3038675" y="1250425"/>
              <a:ext cx="243100" cy="278675"/>
            </a:xfrm>
            <a:custGeom>
              <a:rect b="b" l="l" r="r" t="t"/>
              <a:pathLst>
                <a:path extrusionOk="0" h="11147" w="9724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45" name="Google Shape;3045;gce79550db8_4_1296"/>
          <p:cNvGrpSpPr/>
          <p:nvPr/>
        </p:nvGrpSpPr>
        <p:grpSpPr>
          <a:xfrm>
            <a:off x="561847" y="569423"/>
            <a:ext cx="635100" cy="734640"/>
            <a:chOff x="731647" y="573573"/>
            <a:chExt cx="635100" cy="734640"/>
          </a:xfrm>
        </p:grpSpPr>
        <p:grpSp>
          <p:nvGrpSpPr>
            <p:cNvPr id="3046" name="Google Shape;3046;gce79550db8_4_1296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3047" name="Google Shape;3047;gce79550db8_4_1296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8" name="Google Shape;3048;gce79550db8_4_1296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49" name="Google Shape;3049;gce79550db8_4_1296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3050" name="Google Shape;3050;gce79550db8_4_129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1" name="Google Shape;3051;gce79550db8_4_129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2" name="Google Shape;3052;gce79550db8_4_129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053" name="Google Shape;3053;gce79550db8_4_1296"/>
          <p:cNvGrpSpPr/>
          <p:nvPr/>
        </p:nvGrpSpPr>
        <p:grpSpPr>
          <a:xfrm>
            <a:off x="561847" y="1646310"/>
            <a:ext cx="635100" cy="733491"/>
            <a:chOff x="731647" y="1650460"/>
            <a:chExt cx="635100" cy="733491"/>
          </a:xfrm>
        </p:grpSpPr>
        <p:grpSp>
          <p:nvGrpSpPr>
            <p:cNvPr id="3054" name="Google Shape;3054;gce79550db8_4_1296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3055" name="Google Shape;3055;gce79550db8_4_1296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6" name="Google Shape;3056;gce79550db8_4_1296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57" name="Google Shape;3057;gce79550db8_4_1296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3058" name="Google Shape;3058;gce79550db8_4_129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9" name="Google Shape;3059;gce79550db8_4_129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0" name="Google Shape;3060;gce79550db8_4_129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061" name="Google Shape;3061;gce79550db8_4_1296"/>
          <p:cNvGrpSpPr/>
          <p:nvPr/>
        </p:nvGrpSpPr>
        <p:grpSpPr>
          <a:xfrm>
            <a:off x="561847" y="2724127"/>
            <a:ext cx="635100" cy="734983"/>
            <a:chOff x="731647" y="2728277"/>
            <a:chExt cx="635100" cy="734983"/>
          </a:xfrm>
        </p:grpSpPr>
        <p:grpSp>
          <p:nvGrpSpPr>
            <p:cNvPr id="3062" name="Google Shape;3062;gce79550db8_4_1296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3063" name="Google Shape;3063;gce79550db8_4_1296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4" name="Google Shape;3064;gce79550db8_4_1296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65" name="Google Shape;3065;gce79550db8_4_1296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3066" name="Google Shape;3066;gce79550db8_4_129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7" name="Google Shape;3067;gce79550db8_4_129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8" name="Google Shape;3068;gce79550db8_4_129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069" name="Google Shape;3069;gce79550db8_4_1296"/>
          <p:cNvSpPr txBox="1"/>
          <p:nvPr>
            <p:ph type="title"/>
          </p:nvPr>
        </p:nvSpPr>
        <p:spPr>
          <a:xfrm>
            <a:off x="5859374" y="529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LAB 4</a:t>
            </a:r>
            <a:endParaRPr/>
          </a:p>
        </p:txBody>
      </p:sp>
      <p:sp>
        <p:nvSpPr>
          <p:cNvPr id="3070" name="Google Shape;3070;gce79550db8_4_1296"/>
          <p:cNvSpPr txBox="1"/>
          <p:nvPr>
            <p:ph idx="9" type="title"/>
          </p:nvPr>
        </p:nvSpPr>
        <p:spPr>
          <a:xfrm>
            <a:off x="644016" y="71822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071" name="Google Shape;3071;gce79550db8_4_1296"/>
          <p:cNvSpPr txBox="1"/>
          <p:nvPr>
            <p:ph idx="13" type="title"/>
          </p:nvPr>
        </p:nvSpPr>
        <p:spPr>
          <a:xfrm>
            <a:off x="644016" y="179721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72" name="Google Shape;3072;gce79550db8_4_1296"/>
          <p:cNvSpPr txBox="1"/>
          <p:nvPr>
            <p:ph idx="14" type="title"/>
          </p:nvPr>
        </p:nvSpPr>
        <p:spPr>
          <a:xfrm>
            <a:off x="644016" y="287621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73" name="Google Shape;3073;gce79550db8_4_1296"/>
          <p:cNvSpPr txBox="1"/>
          <p:nvPr>
            <p:ph idx="1" type="subTitle"/>
          </p:nvPr>
        </p:nvSpPr>
        <p:spPr>
          <a:xfrm>
            <a:off x="1383696" y="529231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Ensuring version control for the entire program</a:t>
            </a:r>
            <a:endParaRPr/>
          </a:p>
        </p:txBody>
      </p:sp>
      <p:sp>
        <p:nvSpPr>
          <p:cNvPr id="3074" name="Google Shape;3074;gce79550db8_4_1296"/>
          <p:cNvSpPr txBox="1"/>
          <p:nvPr>
            <p:ph idx="1" type="subTitle"/>
          </p:nvPr>
        </p:nvSpPr>
        <p:spPr>
          <a:xfrm>
            <a:off x="1334851" y="1641250"/>
            <a:ext cx="32460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Maintainability of the application (Single Responsibility) </a:t>
            </a:r>
            <a:endParaRPr/>
          </a:p>
        </p:txBody>
      </p:sp>
      <p:sp>
        <p:nvSpPr>
          <p:cNvPr id="3075" name="Google Shape;3075;gce79550db8_4_1296"/>
          <p:cNvSpPr txBox="1"/>
          <p:nvPr>
            <p:ph idx="1" type="subTitle"/>
          </p:nvPr>
        </p:nvSpPr>
        <p:spPr>
          <a:xfrm>
            <a:off x="1312483" y="2570356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Updating teams members about progress and potential changes</a:t>
            </a:r>
            <a:endParaRPr/>
          </a:p>
        </p:txBody>
      </p:sp>
      <p:grpSp>
        <p:nvGrpSpPr>
          <p:cNvPr id="3076" name="Google Shape;3076;gce79550db8_4_1296"/>
          <p:cNvGrpSpPr/>
          <p:nvPr/>
        </p:nvGrpSpPr>
        <p:grpSpPr>
          <a:xfrm>
            <a:off x="561847" y="3881002"/>
            <a:ext cx="635100" cy="734983"/>
            <a:chOff x="731647" y="2728277"/>
            <a:chExt cx="635100" cy="734983"/>
          </a:xfrm>
        </p:grpSpPr>
        <p:grpSp>
          <p:nvGrpSpPr>
            <p:cNvPr id="3077" name="Google Shape;3077;gce79550db8_4_1296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3078" name="Google Shape;3078;gce79550db8_4_1296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9" name="Google Shape;3079;gce79550db8_4_1296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80" name="Google Shape;3080;gce79550db8_4_1296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3081" name="Google Shape;3081;gce79550db8_4_129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2" name="Google Shape;3082;gce79550db8_4_129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3" name="Google Shape;3083;gce79550db8_4_129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084" name="Google Shape;3084;gce79550db8_4_1296"/>
          <p:cNvSpPr txBox="1"/>
          <p:nvPr>
            <p:ph idx="14" type="title"/>
          </p:nvPr>
        </p:nvSpPr>
        <p:spPr>
          <a:xfrm>
            <a:off x="644016" y="4033085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085" name="Google Shape;3085;gce79550db8_4_1296"/>
          <p:cNvSpPr txBox="1"/>
          <p:nvPr>
            <p:ph idx="1" type="subTitle"/>
          </p:nvPr>
        </p:nvSpPr>
        <p:spPr>
          <a:xfrm>
            <a:off x="1312483" y="3803431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Releasing the application successfully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9" name="Shape 3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0" name="Google Shape;3090;p11"/>
          <p:cNvSpPr txBox="1"/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LIVE DEMO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4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gce79550710_0_0"/>
          <p:cNvSpPr txBox="1"/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3000"/>
              <a:t>Understanding the Problem</a:t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696" name="Google Shape;1696;gce79550710_0_0"/>
          <p:cNvSpPr txBox="1"/>
          <p:nvPr>
            <p:ph idx="1" type="subTitle"/>
          </p:nvPr>
        </p:nvSpPr>
        <p:spPr>
          <a:xfrm>
            <a:off x="4758450" y="810825"/>
            <a:ext cx="3557100" cy="30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88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 Condensed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" sz="1400">
                <a:solidFill>
                  <a:srgbClr val="233A44"/>
                </a:solidFill>
              </a:rPr>
              <a:t>COVID-19 infections in Singapore have plateaued since the start of Phase 3 in December, 2020</a:t>
            </a:r>
            <a:br>
              <a:rPr lang="en" sz="1400">
                <a:solidFill>
                  <a:srgbClr val="233A44"/>
                </a:solidFill>
              </a:rPr>
            </a:br>
            <a:endParaRPr sz="1400"/>
          </a:p>
          <a:p>
            <a:pPr indent="-88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 Condensed"/>
              <a:buChar char="●"/>
            </a:pPr>
            <a:r>
              <a:rPr lang="en" sz="1400"/>
              <a:t>  </a:t>
            </a:r>
            <a:r>
              <a:rPr lang="en" sz="1400">
                <a:solidFill>
                  <a:srgbClr val="233A44"/>
                </a:solidFill>
              </a:rPr>
              <a:t>Citizens need to be cautious since the lockdown rules have been minified but the virus still remains</a:t>
            </a:r>
            <a:br>
              <a:rPr lang="en" sz="1400">
                <a:solidFill>
                  <a:srgbClr val="233A44"/>
                </a:solidFill>
              </a:rPr>
            </a:br>
            <a:endParaRPr sz="1400">
              <a:solidFill>
                <a:srgbClr val="233A44"/>
              </a:solidFill>
            </a:endParaRPr>
          </a:p>
          <a:p>
            <a:pPr indent="-88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 Condensed"/>
              <a:buChar char="●"/>
            </a:pPr>
            <a:r>
              <a:rPr lang="en" sz="1400">
                <a:solidFill>
                  <a:srgbClr val="233A44"/>
                </a:solidFill>
              </a:rPr>
              <a:t>  People are going out to malls and restaurants but they have to follow MOH’s safe-distancing-measures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697" name="Google Shape;1697;gce7955071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800" y="1462000"/>
            <a:ext cx="5000875" cy="253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2" name="Google Shape;1702;gce79550db8_4_3"/>
          <p:cNvGrpSpPr/>
          <p:nvPr/>
        </p:nvGrpSpPr>
        <p:grpSpPr>
          <a:xfrm>
            <a:off x="3851535" y="1510458"/>
            <a:ext cx="4986218" cy="3106404"/>
            <a:chOff x="127456" y="825025"/>
            <a:chExt cx="6598144" cy="4111175"/>
          </a:xfrm>
        </p:grpSpPr>
        <p:sp>
          <p:nvSpPr>
            <p:cNvPr id="1703" name="Google Shape;1703;gce79550db8_4_3"/>
            <p:cNvSpPr/>
            <p:nvPr/>
          </p:nvSpPr>
          <p:spPr>
            <a:xfrm>
              <a:off x="918425" y="825150"/>
              <a:ext cx="5767425" cy="4096250"/>
            </a:xfrm>
            <a:custGeom>
              <a:rect b="b" l="l" r="r" t="t"/>
              <a:pathLst>
                <a:path extrusionOk="0" h="163850" w="230697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gce79550db8_4_3"/>
            <p:cNvSpPr/>
            <p:nvPr/>
          </p:nvSpPr>
          <p:spPr>
            <a:xfrm>
              <a:off x="127456" y="825025"/>
              <a:ext cx="5751725" cy="4096375"/>
            </a:xfrm>
            <a:custGeom>
              <a:rect b="b" l="l" r="r" t="t"/>
              <a:pathLst>
                <a:path extrusionOk="0" h="163855" w="230069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gce79550db8_4_3"/>
            <p:cNvSpPr/>
            <p:nvPr/>
          </p:nvSpPr>
          <p:spPr>
            <a:xfrm>
              <a:off x="3502650" y="1514850"/>
              <a:ext cx="2496475" cy="3178275"/>
            </a:xfrm>
            <a:custGeom>
              <a:rect b="b" l="l" r="r" t="t"/>
              <a:pathLst>
                <a:path extrusionOk="0" h="127131" w="99859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gce79550db8_4_3"/>
            <p:cNvSpPr/>
            <p:nvPr/>
          </p:nvSpPr>
          <p:spPr>
            <a:xfrm>
              <a:off x="3547025" y="1507125"/>
              <a:ext cx="2405875" cy="3193375"/>
            </a:xfrm>
            <a:custGeom>
              <a:rect b="b" l="l" r="r" t="t"/>
              <a:pathLst>
                <a:path extrusionOk="0" h="127735" w="96235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gce79550db8_4_3"/>
            <p:cNvSpPr/>
            <p:nvPr/>
          </p:nvSpPr>
          <p:spPr>
            <a:xfrm>
              <a:off x="4746725" y="1839875"/>
              <a:ext cx="464000" cy="184875"/>
            </a:xfrm>
            <a:custGeom>
              <a:rect b="b" l="l" r="r" t="t"/>
              <a:pathLst>
                <a:path extrusionOk="0" h="7395" w="1856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gce79550db8_4_3"/>
            <p:cNvSpPr/>
            <p:nvPr/>
          </p:nvSpPr>
          <p:spPr>
            <a:xfrm>
              <a:off x="5240275" y="1582925"/>
              <a:ext cx="685825" cy="691375"/>
            </a:xfrm>
            <a:custGeom>
              <a:rect b="b" l="l" r="r" t="t"/>
              <a:pathLst>
                <a:path extrusionOk="0" h="27655" w="27433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gce79550db8_4_3"/>
            <p:cNvSpPr/>
            <p:nvPr/>
          </p:nvSpPr>
          <p:spPr>
            <a:xfrm>
              <a:off x="5406650" y="1584775"/>
              <a:ext cx="438125" cy="367875"/>
            </a:xfrm>
            <a:custGeom>
              <a:rect b="b" l="l" r="r" t="t"/>
              <a:pathLst>
                <a:path extrusionOk="0" h="14715" w="17525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gce79550db8_4_3"/>
            <p:cNvSpPr/>
            <p:nvPr/>
          </p:nvSpPr>
          <p:spPr>
            <a:xfrm>
              <a:off x="4434325" y="2717300"/>
              <a:ext cx="1258875" cy="2210575"/>
            </a:xfrm>
            <a:custGeom>
              <a:rect b="b" l="l" r="r" t="t"/>
              <a:pathLst>
                <a:path extrusionOk="0" h="88423" w="50355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gce79550db8_4_3"/>
            <p:cNvSpPr/>
            <p:nvPr/>
          </p:nvSpPr>
          <p:spPr>
            <a:xfrm>
              <a:off x="4426000" y="2709600"/>
              <a:ext cx="1275500" cy="2226600"/>
            </a:xfrm>
            <a:custGeom>
              <a:rect b="b" l="l" r="r" t="t"/>
              <a:pathLst>
                <a:path extrusionOk="0" h="89064" w="5102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gce79550db8_4_3"/>
            <p:cNvSpPr/>
            <p:nvPr/>
          </p:nvSpPr>
          <p:spPr>
            <a:xfrm>
              <a:off x="5009200" y="2762300"/>
              <a:ext cx="495450" cy="732950"/>
            </a:xfrm>
            <a:custGeom>
              <a:rect b="b" l="l" r="r" t="t"/>
              <a:pathLst>
                <a:path extrusionOk="0" h="29318" w="19818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gce79550db8_4_3"/>
            <p:cNvSpPr/>
            <p:nvPr/>
          </p:nvSpPr>
          <p:spPr>
            <a:xfrm>
              <a:off x="5024925" y="2762300"/>
              <a:ext cx="478800" cy="363925"/>
            </a:xfrm>
            <a:custGeom>
              <a:rect b="b" l="l" r="r" t="t"/>
              <a:pathLst>
                <a:path extrusionOk="0" h="14557" w="19152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gce79550db8_4_3"/>
            <p:cNvSpPr/>
            <p:nvPr/>
          </p:nvSpPr>
          <p:spPr>
            <a:xfrm>
              <a:off x="5031400" y="2805725"/>
              <a:ext cx="452900" cy="320750"/>
            </a:xfrm>
            <a:custGeom>
              <a:rect b="b" l="l" r="r" t="t"/>
              <a:pathLst>
                <a:path extrusionOk="0" h="12830" w="18116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gce79550db8_4_3"/>
            <p:cNvSpPr/>
            <p:nvPr/>
          </p:nvSpPr>
          <p:spPr>
            <a:xfrm>
              <a:off x="5001825" y="2754200"/>
              <a:ext cx="510200" cy="748450"/>
            </a:xfrm>
            <a:custGeom>
              <a:rect b="b" l="l" r="r" t="t"/>
              <a:pathLst>
                <a:path extrusionOk="0" h="29938" w="20408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gce79550db8_4_3"/>
            <p:cNvSpPr/>
            <p:nvPr/>
          </p:nvSpPr>
          <p:spPr>
            <a:xfrm>
              <a:off x="5354875" y="2859575"/>
              <a:ext cx="133125" cy="419400"/>
            </a:xfrm>
            <a:custGeom>
              <a:rect b="b" l="l" r="r" t="t"/>
              <a:pathLst>
                <a:path extrusionOk="0" h="16776" w="5325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gce79550db8_4_3"/>
            <p:cNvSpPr/>
            <p:nvPr/>
          </p:nvSpPr>
          <p:spPr>
            <a:xfrm>
              <a:off x="3913950" y="2701900"/>
              <a:ext cx="2461350" cy="2225975"/>
            </a:xfrm>
            <a:custGeom>
              <a:rect b="b" l="l" r="r" t="t"/>
              <a:pathLst>
                <a:path extrusionOk="0" h="89039" w="98454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gce79550db8_4_3"/>
            <p:cNvSpPr/>
            <p:nvPr/>
          </p:nvSpPr>
          <p:spPr>
            <a:xfrm>
              <a:off x="5139525" y="3731850"/>
              <a:ext cx="1235775" cy="1196025"/>
            </a:xfrm>
            <a:custGeom>
              <a:rect b="b" l="l" r="r" t="t"/>
              <a:pathLst>
                <a:path extrusionOk="0" h="47841" w="49431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gce79550db8_4_3"/>
            <p:cNvSpPr/>
            <p:nvPr/>
          </p:nvSpPr>
          <p:spPr>
            <a:xfrm>
              <a:off x="3913950" y="3766050"/>
              <a:ext cx="429825" cy="1161825"/>
            </a:xfrm>
            <a:custGeom>
              <a:rect b="b" l="l" r="r" t="t"/>
              <a:pathLst>
                <a:path extrusionOk="0" h="46473" w="17193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gce79550db8_4_3"/>
            <p:cNvSpPr/>
            <p:nvPr/>
          </p:nvSpPr>
          <p:spPr>
            <a:xfrm>
              <a:off x="5142300" y="4519325"/>
              <a:ext cx="933525" cy="401150"/>
            </a:xfrm>
            <a:custGeom>
              <a:rect b="b" l="l" r="r" t="t"/>
              <a:pathLst>
                <a:path extrusionOk="0" h="16046" w="37341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gce79550db8_4_3"/>
            <p:cNvSpPr/>
            <p:nvPr/>
          </p:nvSpPr>
          <p:spPr>
            <a:xfrm>
              <a:off x="3925975" y="4024850"/>
              <a:ext cx="355850" cy="895625"/>
            </a:xfrm>
            <a:custGeom>
              <a:rect b="b" l="l" r="r" t="t"/>
              <a:pathLst>
                <a:path extrusionOk="0" h="35825" w="14234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gce79550db8_4_3"/>
            <p:cNvSpPr/>
            <p:nvPr/>
          </p:nvSpPr>
          <p:spPr>
            <a:xfrm>
              <a:off x="3906550" y="2694575"/>
              <a:ext cx="2476150" cy="2241625"/>
            </a:xfrm>
            <a:custGeom>
              <a:rect b="b" l="l" r="r" t="t"/>
              <a:pathLst>
                <a:path extrusionOk="0" h="89665" w="99046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gce79550db8_4_3"/>
            <p:cNvSpPr/>
            <p:nvPr/>
          </p:nvSpPr>
          <p:spPr>
            <a:xfrm>
              <a:off x="4643200" y="2691125"/>
              <a:ext cx="389150" cy="1764450"/>
            </a:xfrm>
            <a:custGeom>
              <a:rect b="b" l="l" r="r" t="t"/>
              <a:pathLst>
                <a:path extrusionOk="0" h="70578" w="15566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gce79550db8_4_3"/>
            <p:cNvSpPr/>
            <p:nvPr/>
          </p:nvSpPr>
          <p:spPr>
            <a:xfrm>
              <a:off x="5353025" y="2758425"/>
              <a:ext cx="360500" cy="1559225"/>
            </a:xfrm>
            <a:custGeom>
              <a:rect b="b" l="l" r="r" t="t"/>
              <a:pathLst>
                <a:path extrusionOk="0" h="62369" w="1442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gce79550db8_4_3"/>
            <p:cNvSpPr/>
            <p:nvPr/>
          </p:nvSpPr>
          <p:spPr>
            <a:xfrm>
              <a:off x="4686650" y="3654175"/>
              <a:ext cx="1109125" cy="736700"/>
            </a:xfrm>
            <a:custGeom>
              <a:rect b="b" l="l" r="r" t="t"/>
              <a:pathLst>
                <a:path extrusionOk="0" h="29468" w="44365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gce79550db8_4_3"/>
            <p:cNvSpPr/>
            <p:nvPr/>
          </p:nvSpPr>
          <p:spPr>
            <a:xfrm>
              <a:off x="5364125" y="3758650"/>
              <a:ext cx="397450" cy="161775"/>
            </a:xfrm>
            <a:custGeom>
              <a:rect b="b" l="l" r="r" t="t"/>
              <a:pathLst>
                <a:path extrusionOk="0" h="6471" w="15898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gce79550db8_4_3"/>
            <p:cNvSpPr/>
            <p:nvPr/>
          </p:nvSpPr>
          <p:spPr>
            <a:xfrm>
              <a:off x="4686650" y="3815025"/>
              <a:ext cx="824450" cy="575850"/>
            </a:xfrm>
            <a:custGeom>
              <a:rect b="b" l="l" r="r" t="t"/>
              <a:pathLst>
                <a:path extrusionOk="0" h="23034" w="32978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gce79550db8_4_3"/>
            <p:cNvSpPr/>
            <p:nvPr/>
          </p:nvSpPr>
          <p:spPr>
            <a:xfrm>
              <a:off x="5364125" y="3758650"/>
              <a:ext cx="329075" cy="154375"/>
            </a:xfrm>
            <a:custGeom>
              <a:rect b="b" l="l" r="r" t="t"/>
              <a:pathLst>
                <a:path extrusionOk="0" h="6175" w="13163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gce79550db8_4_3"/>
            <p:cNvSpPr/>
            <p:nvPr/>
          </p:nvSpPr>
          <p:spPr>
            <a:xfrm>
              <a:off x="4747650" y="3832600"/>
              <a:ext cx="740350" cy="496350"/>
            </a:xfrm>
            <a:custGeom>
              <a:rect b="b" l="l" r="r" t="t"/>
              <a:pathLst>
                <a:path extrusionOk="0" h="19854" w="29614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gce79550db8_4_3"/>
            <p:cNvSpPr/>
            <p:nvPr/>
          </p:nvSpPr>
          <p:spPr>
            <a:xfrm>
              <a:off x="5105325" y="4022100"/>
              <a:ext cx="42550" cy="68175"/>
            </a:xfrm>
            <a:custGeom>
              <a:rect b="b" l="l" r="r" t="t"/>
              <a:pathLst>
                <a:path extrusionOk="0" h="2727" w="1702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gce79550db8_4_3"/>
            <p:cNvSpPr/>
            <p:nvPr/>
          </p:nvSpPr>
          <p:spPr>
            <a:xfrm>
              <a:off x="5196825" y="3955100"/>
              <a:ext cx="80450" cy="159375"/>
            </a:xfrm>
            <a:custGeom>
              <a:rect b="b" l="l" r="r" t="t"/>
              <a:pathLst>
                <a:path extrusionOk="0" h="6375" w="3218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gce79550db8_4_3"/>
            <p:cNvSpPr/>
            <p:nvPr/>
          </p:nvSpPr>
          <p:spPr>
            <a:xfrm>
              <a:off x="5292025" y="3860550"/>
              <a:ext cx="109100" cy="194575"/>
            </a:xfrm>
            <a:custGeom>
              <a:rect b="b" l="l" r="r" t="t"/>
              <a:pathLst>
                <a:path extrusionOk="0" h="7783" w="4364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gce79550db8_4_3"/>
            <p:cNvSpPr/>
            <p:nvPr/>
          </p:nvSpPr>
          <p:spPr>
            <a:xfrm>
              <a:off x="4678325" y="3645900"/>
              <a:ext cx="1122075" cy="752975"/>
            </a:xfrm>
            <a:custGeom>
              <a:rect b="b" l="l" r="r" t="t"/>
              <a:pathLst>
                <a:path extrusionOk="0" h="30119" w="44883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gce79550db8_4_3"/>
            <p:cNvSpPr/>
            <p:nvPr/>
          </p:nvSpPr>
          <p:spPr>
            <a:xfrm>
              <a:off x="3709700" y="2698525"/>
              <a:ext cx="1055525" cy="2070975"/>
            </a:xfrm>
            <a:custGeom>
              <a:rect b="b" l="l" r="r" t="t"/>
              <a:pathLst>
                <a:path extrusionOk="0" h="82839" w="42221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gce79550db8_4_3"/>
            <p:cNvSpPr/>
            <p:nvPr/>
          </p:nvSpPr>
          <p:spPr>
            <a:xfrm>
              <a:off x="3709700" y="3396325"/>
              <a:ext cx="1024100" cy="1373175"/>
            </a:xfrm>
            <a:custGeom>
              <a:rect b="b" l="l" r="r" t="t"/>
              <a:pathLst>
                <a:path extrusionOk="0" h="54927" w="40964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gce79550db8_4_3"/>
            <p:cNvSpPr/>
            <p:nvPr/>
          </p:nvSpPr>
          <p:spPr>
            <a:xfrm>
              <a:off x="3718000" y="3645900"/>
              <a:ext cx="1007475" cy="1115600"/>
            </a:xfrm>
            <a:custGeom>
              <a:rect b="b" l="l" r="r" t="t"/>
              <a:pathLst>
                <a:path extrusionOk="0" h="44624" w="40299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gce79550db8_4_3"/>
            <p:cNvSpPr/>
            <p:nvPr/>
          </p:nvSpPr>
          <p:spPr>
            <a:xfrm>
              <a:off x="3702300" y="2691125"/>
              <a:ext cx="1071250" cy="2086100"/>
            </a:xfrm>
            <a:custGeom>
              <a:rect b="b" l="l" r="r" t="t"/>
              <a:pathLst>
                <a:path extrusionOk="0" h="83444" w="4285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gce79550db8_4_3"/>
            <p:cNvSpPr/>
            <p:nvPr/>
          </p:nvSpPr>
          <p:spPr>
            <a:xfrm>
              <a:off x="4389950" y="3681000"/>
              <a:ext cx="277300" cy="403025"/>
            </a:xfrm>
            <a:custGeom>
              <a:rect b="b" l="l" r="r" t="t"/>
              <a:pathLst>
                <a:path extrusionOk="0" h="16121" w="11092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gce79550db8_4_3"/>
            <p:cNvSpPr/>
            <p:nvPr/>
          </p:nvSpPr>
          <p:spPr>
            <a:xfrm>
              <a:off x="4381625" y="3673250"/>
              <a:ext cx="293950" cy="419075"/>
            </a:xfrm>
            <a:custGeom>
              <a:rect b="b" l="l" r="r" t="t"/>
              <a:pathLst>
                <a:path extrusionOk="0" h="16763" w="11758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gce79550db8_4_3"/>
            <p:cNvSpPr/>
            <p:nvPr/>
          </p:nvSpPr>
          <p:spPr>
            <a:xfrm>
              <a:off x="4512875" y="3582125"/>
              <a:ext cx="70275" cy="158075"/>
            </a:xfrm>
            <a:custGeom>
              <a:rect b="b" l="l" r="r" t="t"/>
              <a:pathLst>
                <a:path extrusionOk="0" h="6323" w="2811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gce79550db8_4_3"/>
            <p:cNvSpPr/>
            <p:nvPr/>
          </p:nvSpPr>
          <p:spPr>
            <a:xfrm>
              <a:off x="4505475" y="3574725"/>
              <a:ext cx="85075" cy="172850"/>
            </a:xfrm>
            <a:custGeom>
              <a:rect b="b" l="l" r="r" t="t"/>
              <a:pathLst>
                <a:path extrusionOk="0" h="6914" w="3403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gce79550db8_4_3"/>
            <p:cNvSpPr/>
            <p:nvPr/>
          </p:nvSpPr>
          <p:spPr>
            <a:xfrm>
              <a:off x="5426975" y="3461900"/>
              <a:ext cx="1298625" cy="1073150"/>
            </a:xfrm>
            <a:custGeom>
              <a:rect b="b" l="l" r="r" t="t"/>
              <a:pathLst>
                <a:path extrusionOk="0" h="42926" w="51945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gce79550db8_4_3"/>
            <p:cNvSpPr/>
            <p:nvPr/>
          </p:nvSpPr>
          <p:spPr>
            <a:xfrm>
              <a:off x="5426975" y="3453650"/>
              <a:ext cx="1297700" cy="1088800"/>
            </a:xfrm>
            <a:custGeom>
              <a:rect b="b" l="l" r="r" t="t"/>
              <a:pathLst>
                <a:path extrusionOk="0" h="43552" w="51908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gce79550db8_4_3"/>
            <p:cNvSpPr/>
            <p:nvPr/>
          </p:nvSpPr>
          <p:spPr>
            <a:xfrm>
              <a:off x="5548050" y="4175700"/>
              <a:ext cx="53625" cy="94825"/>
            </a:xfrm>
            <a:custGeom>
              <a:rect b="b" l="l" r="r" t="t"/>
              <a:pathLst>
                <a:path extrusionOk="0" h="3793" w="2145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gce79550db8_4_3"/>
            <p:cNvSpPr/>
            <p:nvPr/>
          </p:nvSpPr>
          <p:spPr>
            <a:xfrm>
              <a:off x="5610900" y="3469350"/>
              <a:ext cx="451075" cy="661600"/>
            </a:xfrm>
            <a:custGeom>
              <a:rect b="b" l="l" r="r" t="t"/>
              <a:pathLst>
                <a:path extrusionOk="0" h="26464" w="18043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gce79550db8_4_3"/>
            <p:cNvSpPr/>
            <p:nvPr/>
          </p:nvSpPr>
          <p:spPr>
            <a:xfrm>
              <a:off x="6081350" y="3473050"/>
              <a:ext cx="74900" cy="17575"/>
            </a:xfrm>
            <a:custGeom>
              <a:rect b="b" l="l" r="r" t="t"/>
              <a:pathLst>
                <a:path extrusionOk="0" h="703" w="2996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gce79550db8_4_3"/>
            <p:cNvSpPr/>
            <p:nvPr/>
          </p:nvSpPr>
          <p:spPr>
            <a:xfrm>
              <a:off x="6350325" y="4060025"/>
              <a:ext cx="263225" cy="113650"/>
            </a:xfrm>
            <a:custGeom>
              <a:rect b="b" l="l" r="r" t="t"/>
              <a:pathLst>
                <a:path extrusionOk="0" h="4546" w="10529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gce79550db8_4_3"/>
            <p:cNvSpPr/>
            <p:nvPr/>
          </p:nvSpPr>
          <p:spPr>
            <a:xfrm>
              <a:off x="6386375" y="4075675"/>
              <a:ext cx="210750" cy="90600"/>
            </a:xfrm>
            <a:custGeom>
              <a:rect b="b" l="l" r="r" t="t"/>
              <a:pathLst>
                <a:path extrusionOk="0" h="3624" w="843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gce79550db8_4_3"/>
            <p:cNvSpPr/>
            <p:nvPr/>
          </p:nvSpPr>
          <p:spPr>
            <a:xfrm>
              <a:off x="6371575" y="4051650"/>
              <a:ext cx="240325" cy="130350"/>
            </a:xfrm>
            <a:custGeom>
              <a:rect b="b" l="l" r="r" t="t"/>
              <a:pathLst>
                <a:path extrusionOk="0" h="5214" w="9613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gce79550db8_4_3"/>
            <p:cNvSpPr/>
            <p:nvPr/>
          </p:nvSpPr>
          <p:spPr>
            <a:xfrm>
              <a:off x="6319825" y="3967450"/>
              <a:ext cx="358550" cy="155375"/>
            </a:xfrm>
            <a:custGeom>
              <a:rect b="b" l="l" r="r" t="t"/>
              <a:pathLst>
                <a:path extrusionOk="0" h="6215" w="14342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gce79550db8_4_3"/>
            <p:cNvSpPr/>
            <p:nvPr/>
          </p:nvSpPr>
          <p:spPr>
            <a:xfrm>
              <a:off x="6366950" y="3975850"/>
              <a:ext cx="291175" cy="139600"/>
            </a:xfrm>
            <a:custGeom>
              <a:rect b="b" l="l" r="r" t="t"/>
              <a:pathLst>
                <a:path extrusionOk="0" h="5584" w="11647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gce79550db8_4_3"/>
            <p:cNvSpPr/>
            <p:nvPr/>
          </p:nvSpPr>
          <p:spPr>
            <a:xfrm>
              <a:off x="6351250" y="3960150"/>
              <a:ext cx="321650" cy="170075"/>
            </a:xfrm>
            <a:custGeom>
              <a:rect b="b" l="l" r="r" t="t"/>
              <a:pathLst>
                <a:path extrusionOk="0" h="6803" w="12866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gce79550db8_4_3"/>
            <p:cNvSpPr/>
            <p:nvPr/>
          </p:nvSpPr>
          <p:spPr>
            <a:xfrm>
              <a:off x="6287475" y="3882150"/>
              <a:ext cx="392175" cy="169525"/>
            </a:xfrm>
            <a:custGeom>
              <a:rect b="b" l="l" r="r" t="t"/>
              <a:pathLst>
                <a:path extrusionOk="0" h="6781" w="15687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gce79550db8_4_3"/>
            <p:cNvSpPr/>
            <p:nvPr/>
          </p:nvSpPr>
          <p:spPr>
            <a:xfrm>
              <a:off x="6338300" y="3891750"/>
              <a:ext cx="320750" cy="152525"/>
            </a:xfrm>
            <a:custGeom>
              <a:rect b="b" l="l" r="r" t="t"/>
              <a:pathLst>
                <a:path extrusionOk="0" h="6101" w="1283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gce79550db8_4_3"/>
            <p:cNvSpPr/>
            <p:nvPr/>
          </p:nvSpPr>
          <p:spPr>
            <a:xfrm>
              <a:off x="6323525" y="3874175"/>
              <a:ext cx="350300" cy="184875"/>
            </a:xfrm>
            <a:custGeom>
              <a:rect b="b" l="l" r="r" t="t"/>
              <a:pathLst>
                <a:path extrusionOk="0" h="7395" w="14012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gce79550db8_4_3"/>
            <p:cNvSpPr/>
            <p:nvPr/>
          </p:nvSpPr>
          <p:spPr>
            <a:xfrm>
              <a:off x="6297625" y="3803775"/>
              <a:ext cx="392475" cy="169325"/>
            </a:xfrm>
            <a:custGeom>
              <a:rect b="b" l="l" r="r" t="t"/>
              <a:pathLst>
                <a:path extrusionOk="0" h="6773" w="15699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gce79550db8_4_3"/>
            <p:cNvSpPr/>
            <p:nvPr/>
          </p:nvSpPr>
          <p:spPr>
            <a:xfrm>
              <a:off x="6341075" y="3803950"/>
              <a:ext cx="335525" cy="169150"/>
            </a:xfrm>
            <a:custGeom>
              <a:rect b="b" l="l" r="r" t="t"/>
              <a:pathLst>
                <a:path extrusionOk="0" h="6766" w="13421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gce79550db8_4_3"/>
            <p:cNvSpPr/>
            <p:nvPr/>
          </p:nvSpPr>
          <p:spPr>
            <a:xfrm>
              <a:off x="6333675" y="3795625"/>
              <a:ext cx="350325" cy="185800"/>
            </a:xfrm>
            <a:custGeom>
              <a:rect b="b" l="l" r="r" t="t"/>
              <a:pathLst>
                <a:path extrusionOk="0" h="7432" w="14013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gce79550db8_4_3"/>
            <p:cNvSpPr/>
            <p:nvPr/>
          </p:nvSpPr>
          <p:spPr>
            <a:xfrm>
              <a:off x="4942650" y="1866675"/>
              <a:ext cx="849425" cy="1047800"/>
            </a:xfrm>
            <a:custGeom>
              <a:rect b="b" l="l" r="r" t="t"/>
              <a:pathLst>
                <a:path extrusionOk="0" h="41912" w="33977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gce79550db8_4_3"/>
            <p:cNvSpPr/>
            <p:nvPr/>
          </p:nvSpPr>
          <p:spPr>
            <a:xfrm>
              <a:off x="4970400" y="1866675"/>
              <a:ext cx="695050" cy="401125"/>
            </a:xfrm>
            <a:custGeom>
              <a:rect b="b" l="l" r="r" t="t"/>
              <a:pathLst>
                <a:path extrusionOk="0" h="16045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gce79550db8_4_3"/>
            <p:cNvSpPr/>
            <p:nvPr/>
          </p:nvSpPr>
          <p:spPr>
            <a:xfrm>
              <a:off x="4968550" y="2285850"/>
              <a:ext cx="823525" cy="628625"/>
            </a:xfrm>
            <a:custGeom>
              <a:rect b="b" l="l" r="r" t="t"/>
              <a:pathLst>
                <a:path extrusionOk="0" h="25145" w="32941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gce79550db8_4_3"/>
            <p:cNvSpPr/>
            <p:nvPr/>
          </p:nvSpPr>
          <p:spPr>
            <a:xfrm>
              <a:off x="4968550" y="2286300"/>
              <a:ext cx="823525" cy="628525"/>
            </a:xfrm>
            <a:custGeom>
              <a:rect b="b" l="l" r="r" t="t"/>
              <a:pathLst>
                <a:path extrusionOk="0" h="25141" w="32941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gce79550db8_4_3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gce79550db8_4_3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gce79550db8_4_3"/>
            <p:cNvSpPr/>
            <p:nvPr/>
          </p:nvSpPr>
          <p:spPr>
            <a:xfrm>
              <a:off x="4970400" y="1866675"/>
              <a:ext cx="695050" cy="401150"/>
            </a:xfrm>
            <a:custGeom>
              <a:rect b="b" l="l" r="r" t="t"/>
              <a:pathLst>
                <a:path extrusionOk="0" h="16046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gce79550db8_4_3"/>
            <p:cNvSpPr/>
            <p:nvPr/>
          </p:nvSpPr>
          <p:spPr>
            <a:xfrm>
              <a:off x="5512925" y="2229900"/>
              <a:ext cx="9275" cy="5575"/>
            </a:xfrm>
            <a:custGeom>
              <a:rect b="b" l="l" r="r" t="t"/>
              <a:pathLst>
                <a:path extrusionOk="0" h="223" w="371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gce79550db8_4_3"/>
            <p:cNvSpPr/>
            <p:nvPr/>
          </p:nvSpPr>
          <p:spPr>
            <a:xfrm>
              <a:off x="4953750" y="1859125"/>
              <a:ext cx="846650" cy="1063075"/>
            </a:xfrm>
            <a:custGeom>
              <a:rect b="b" l="l" r="r" t="t"/>
              <a:pathLst>
                <a:path extrusionOk="0" h="42523" w="33866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gce79550db8_4_3"/>
            <p:cNvSpPr/>
            <p:nvPr/>
          </p:nvSpPr>
          <p:spPr>
            <a:xfrm>
              <a:off x="4911225" y="2165200"/>
              <a:ext cx="287475" cy="288400"/>
            </a:xfrm>
            <a:custGeom>
              <a:rect b="b" l="l" r="r" t="t"/>
              <a:pathLst>
                <a:path extrusionOk="0" h="11536" w="11499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gce79550db8_4_3"/>
            <p:cNvSpPr/>
            <p:nvPr/>
          </p:nvSpPr>
          <p:spPr>
            <a:xfrm>
              <a:off x="4936200" y="2265950"/>
              <a:ext cx="262500" cy="187650"/>
            </a:xfrm>
            <a:custGeom>
              <a:rect b="b" l="l" r="r" t="t"/>
              <a:pathLst>
                <a:path extrusionOk="0" h="7506" w="1050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gce79550db8_4_3"/>
            <p:cNvSpPr/>
            <p:nvPr/>
          </p:nvSpPr>
          <p:spPr>
            <a:xfrm>
              <a:off x="4902925" y="2157825"/>
              <a:ext cx="303175" cy="303175"/>
            </a:xfrm>
            <a:custGeom>
              <a:rect b="b" l="l" r="r" t="t"/>
              <a:pathLst>
                <a:path extrusionOk="0" h="12127" w="12127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gce79550db8_4_3"/>
            <p:cNvSpPr/>
            <p:nvPr/>
          </p:nvSpPr>
          <p:spPr>
            <a:xfrm>
              <a:off x="5304050" y="2165200"/>
              <a:ext cx="288400" cy="288400"/>
            </a:xfrm>
            <a:custGeom>
              <a:rect b="b" l="l" r="r" t="t"/>
              <a:pathLst>
                <a:path extrusionOk="0" h="11536" w="11536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gce79550db8_4_3"/>
            <p:cNvSpPr/>
            <p:nvPr/>
          </p:nvSpPr>
          <p:spPr>
            <a:xfrm>
              <a:off x="5318825" y="2264100"/>
              <a:ext cx="273625" cy="189500"/>
            </a:xfrm>
            <a:custGeom>
              <a:rect b="b" l="l" r="r" t="t"/>
              <a:pathLst>
                <a:path extrusionOk="0" h="7580" w="10945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gce79550db8_4_3"/>
            <p:cNvSpPr/>
            <p:nvPr/>
          </p:nvSpPr>
          <p:spPr>
            <a:xfrm>
              <a:off x="5296650" y="2157825"/>
              <a:ext cx="303200" cy="303175"/>
            </a:xfrm>
            <a:custGeom>
              <a:rect b="b" l="l" r="r" t="t"/>
              <a:pathLst>
                <a:path extrusionOk="0" h="12127" w="12128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gce79550db8_4_3"/>
            <p:cNvSpPr/>
            <p:nvPr/>
          </p:nvSpPr>
          <p:spPr>
            <a:xfrm>
              <a:off x="5190375" y="2221600"/>
              <a:ext cx="129400" cy="39075"/>
            </a:xfrm>
            <a:custGeom>
              <a:rect b="b" l="l" r="r" t="t"/>
              <a:pathLst>
                <a:path extrusionOk="0" h="1563" w="5176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gce79550db8_4_3"/>
            <p:cNvSpPr/>
            <p:nvPr/>
          </p:nvSpPr>
          <p:spPr>
            <a:xfrm>
              <a:off x="4993500" y="2059850"/>
              <a:ext cx="154375" cy="74650"/>
            </a:xfrm>
            <a:custGeom>
              <a:rect b="b" l="l" r="r" t="t"/>
              <a:pathLst>
                <a:path extrusionOk="0" h="2986" w="6175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gce79550db8_4_3"/>
            <p:cNvSpPr/>
            <p:nvPr/>
          </p:nvSpPr>
          <p:spPr>
            <a:xfrm>
              <a:off x="5316075" y="2049675"/>
              <a:ext cx="183025" cy="81200"/>
            </a:xfrm>
            <a:custGeom>
              <a:rect b="b" l="l" r="r" t="t"/>
              <a:pathLst>
                <a:path extrusionOk="0" h="3248" w="7321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gce79550db8_4_3"/>
            <p:cNvSpPr/>
            <p:nvPr/>
          </p:nvSpPr>
          <p:spPr>
            <a:xfrm>
              <a:off x="5148775" y="2298125"/>
              <a:ext cx="97075" cy="268425"/>
            </a:xfrm>
            <a:custGeom>
              <a:rect b="b" l="l" r="r" t="t"/>
              <a:pathLst>
                <a:path extrusionOk="0" h="10737" w="3883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gce79550db8_4_3"/>
            <p:cNvSpPr/>
            <p:nvPr/>
          </p:nvSpPr>
          <p:spPr>
            <a:xfrm>
              <a:off x="5215325" y="2589325"/>
              <a:ext cx="163625" cy="61150"/>
            </a:xfrm>
            <a:custGeom>
              <a:rect b="b" l="l" r="r" t="t"/>
              <a:pathLst>
                <a:path extrusionOk="0" h="2446" w="6545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gce79550db8_4_3"/>
            <p:cNvSpPr/>
            <p:nvPr/>
          </p:nvSpPr>
          <p:spPr>
            <a:xfrm>
              <a:off x="862950" y="4920450"/>
              <a:ext cx="1188625" cy="15750"/>
            </a:xfrm>
            <a:custGeom>
              <a:rect b="b" l="l" r="r" t="t"/>
              <a:pathLst>
                <a:path extrusionOk="0" h="630" w="47545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gce79550db8_4_3"/>
            <p:cNvSpPr/>
            <p:nvPr/>
          </p:nvSpPr>
          <p:spPr>
            <a:xfrm>
              <a:off x="2173575" y="4920450"/>
              <a:ext cx="4043675" cy="15750"/>
            </a:xfrm>
            <a:custGeom>
              <a:rect b="b" l="l" r="r" t="t"/>
              <a:pathLst>
                <a:path extrusionOk="0" h="630" w="161747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gce79550db8_4_3"/>
            <p:cNvSpPr/>
            <p:nvPr/>
          </p:nvSpPr>
          <p:spPr>
            <a:xfrm>
              <a:off x="6316125" y="4920450"/>
              <a:ext cx="159000" cy="15750"/>
            </a:xfrm>
            <a:custGeom>
              <a:rect b="b" l="l" r="r" t="t"/>
              <a:pathLst>
                <a:path extrusionOk="0" h="630" w="636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gce79550db8_4_3"/>
            <p:cNvSpPr/>
            <p:nvPr/>
          </p:nvSpPr>
          <p:spPr>
            <a:xfrm>
              <a:off x="4014700" y="2706825"/>
              <a:ext cx="350325" cy="819850"/>
            </a:xfrm>
            <a:custGeom>
              <a:rect b="b" l="l" r="r" t="t"/>
              <a:pathLst>
                <a:path extrusionOk="0" h="32794" w="14013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gce79550db8_4_3"/>
            <p:cNvSpPr/>
            <p:nvPr/>
          </p:nvSpPr>
          <p:spPr>
            <a:xfrm>
              <a:off x="1582025" y="1799200"/>
              <a:ext cx="1080500" cy="1727475"/>
            </a:xfrm>
            <a:custGeom>
              <a:rect b="b" l="l" r="r" t="t"/>
              <a:pathLst>
                <a:path extrusionOk="0" h="69099" w="4322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gce79550db8_4_3"/>
            <p:cNvSpPr/>
            <p:nvPr/>
          </p:nvSpPr>
          <p:spPr>
            <a:xfrm>
              <a:off x="1582025" y="1799200"/>
              <a:ext cx="2783000" cy="1727475"/>
            </a:xfrm>
            <a:custGeom>
              <a:rect b="b" l="l" r="r" t="t"/>
              <a:pathLst>
                <a:path extrusionOk="0" h="69099" w="11132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gce79550db8_4_3"/>
            <p:cNvSpPr/>
            <p:nvPr/>
          </p:nvSpPr>
          <p:spPr>
            <a:xfrm>
              <a:off x="3977725" y="3502625"/>
              <a:ext cx="27750" cy="24050"/>
            </a:xfrm>
            <a:custGeom>
              <a:rect b="b" l="l" r="r" t="t"/>
              <a:pathLst>
                <a:path extrusionOk="0" h="962" w="111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gce79550db8_4_3"/>
            <p:cNvSpPr/>
            <p:nvPr/>
          </p:nvSpPr>
          <p:spPr>
            <a:xfrm>
              <a:off x="3954625" y="3476750"/>
              <a:ext cx="57325" cy="49925"/>
            </a:xfrm>
            <a:custGeom>
              <a:rect b="b" l="l" r="r" t="t"/>
              <a:pathLst>
                <a:path extrusionOk="0" h="1997" w="2293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gce79550db8_4_3"/>
            <p:cNvSpPr/>
            <p:nvPr/>
          </p:nvSpPr>
          <p:spPr>
            <a:xfrm>
              <a:off x="3998975" y="2691125"/>
              <a:ext cx="366050" cy="835550"/>
            </a:xfrm>
            <a:custGeom>
              <a:rect b="b" l="l" r="r" t="t"/>
              <a:pathLst>
                <a:path extrusionOk="0" h="33422" w="14642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gce79550db8_4_3"/>
            <p:cNvSpPr/>
            <p:nvPr/>
          </p:nvSpPr>
          <p:spPr>
            <a:xfrm>
              <a:off x="1529350" y="1687375"/>
              <a:ext cx="2889275" cy="1951150"/>
            </a:xfrm>
            <a:custGeom>
              <a:rect b="b" l="l" r="r" t="t"/>
              <a:pathLst>
                <a:path extrusionOk="0" h="78046" w="115571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gce79550db8_4_3"/>
            <p:cNvSpPr/>
            <p:nvPr/>
          </p:nvSpPr>
          <p:spPr>
            <a:xfrm>
              <a:off x="1521025" y="1679050"/>
              <a:ext cx="2905000" cy="1966875"/>
            </a:xfrm>
            <a:custGeom>
              <a:rect b="b" l="l" r="r" t="t"/>
              <a:pathLst>
                <a:path extrusionOk="0" h="78675" w="11620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gce79550db8_4_3"/>
            <p:cNvSpPr/>
            <p:nvPr/>
          </p:nvSpPr>
          <p:spPr>
            <a:xfrm>
              <a:off x="1634725" y="1846350"/>
              <a:ext cx="1974250" cy="154375"/>
            </a:xfrm>
            <a:custGeom>
              <a:rect b="b" l="l" r="r" t="t"/>
              <a:pathLst>
                <a:path extrusionOk="0" h="6175" w="7897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gce79550db8_4_3"/>
            <p:cNvSpPr/>
            <p:nvPr/>
          </p:nvSpPr>
          <p:spPr>
            <a:xfrm>
              <a:off x="1626400" y="1838950"/>
              <a:ext cx="1989975" cy="170075"/>
            </a:xfrm>
            <a:custGeom>
              <a:rect b="b" l="l" r="r" t="t"/>
              <a:pathLst>
                <a:path extrusionOk="0" h="6803" w="79599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gce79550db8_4_3"/>
            <p:cNvSpPr/>
            <p:nvPr/>
          </p:nvSpPr>
          <p:spPr>
            <a:xfrm>
              <a:off x="1658750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gce79550db8_4_3"/>
            <p:cNvSpPr/>
            <p:nvPr/>
          </p:nvSpPr>
          <p:spPr>
            <a:xfrm>
              <a:off x="1658750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gce79550db8_4_3"/>
            <p:cNvSpPr/>
            <p:nvPr/>
          </p:nvSpPr>
          <p:spPr>
            <a:xfrm>
              <a:off x="1658750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gce79550db8_4_3"/>
            <p:cNvSpPr/>
            <p:nvPr/>
          </p:nvSpPr>
          <p:spPr>
            <a:xfrm>
              <a:off x="1658750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gce79550db8_4_3"/>
            <p:cNvSpPr/>
            <p:nvPr/>
          </p:nvSpPr>
          <p:spPr>
            <a:xfrm>
              <a:off x="2144000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gce79550db8_4_3"/>
            <p:cNvSpPr/>
            <p:nvPr/>
          </p:nvSpPr>
          <p:spPr>
            <a:xfrm>
              <a:off x="2144000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gce79550db8_4_3"/>
            <p:cNvSpPr/>
            <p:nvPr/>
          </p:nvSpPr>
          <p:spPr>
            <a:xfrm>
              <a:off x="2144000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gce79550db8_4_3"/>
            <p:cNvSpPr/>
            <p:nvPr/>
          </p:nvSpPr>
          <p:spPr>
            <a:xfrm>
              <a:off x="2144000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gce79550db8_4_3"/>
            <p:cNvSpPr/>
            <p:nvPr/>
          </p:nvSpPr>
          <p:spPr>
            <a:xfrm>
              <a:off x="2629225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gce79550db8_4_3"/>
            <p:cNvSpPr/>
            <p:nvPr/>
          </p:nvSpPr>
          <p:spPr>
            <a:xfrm>
              <a:off x="2629225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gce79550db8_4_3"/>
            <p:cNvSpPr/>
            <p:nvPr/>
          </p:nvSpPr>
          <p:spPr>
            <a:xfrm>
              <a:off x="2629225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gce79550db8_4_3"/>
            <p:cNvSpPr/>
            <p:nvPr/>
          </p:nvSpPr>
          <p:spPr>
            <a:xfrm>
              <a:off x="2629225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gce79550db8_4_3"/>
            <p:cNvSpPr/>
            <p:nvPr/>
          </p:nvSpPr>
          <p:spPr>
            <a:xfrm>
              <a:off x="3114475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gce79550db8_4_3"/>
            <p:cNvSpPr/>
            <p:nvPr/>
          </p:nvSpPr>
          <p:spPr>
            <a:xfrm>
              <a:off x="3114475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gce79550db8_4_3"/>
            <p:cNvSpPr/>
            <p:nvPr/>
          </p:nvSpPr>
          <p:spPr>
            <a:xfrm>
              <a:off x="3114475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gce79550db8_4_3"/>
            <p:cNvSpPr/>
            <p:nvPr/>
          </p:nvSpPr>
          <p:spPr>
            <a:xfrm>
              <a:off x="3114475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gce79550db8_4_3"/>
            <p:cNvSpPr/>
            <p:nvPr/>
          </p:nvSpPr>
          <p:spPr>
            <a:xfrm>
              <a:off x="1902750" y="2663150"/>
              <a:ext cx="1494575" cy="451550"/>
            </a:xfrm>
            <a:custGeom>
              <a:rect b="b" l="l" r="r" t="t"/>
              <a:pathLst>
                <a:path extrusionOk="0" h="18062" w="59783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gce79550db8_4_3"/>
            <p:cNvSpPr/>
            <p:nvPr/>
          </p:nvSpPr>
          <p:spPr>
            <a:xfrm>
              <a:off x="2210525" y="2716075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gce79550db8_4_3"/>
            <p:cNvSpPr/>
            <p:nvPr/>
          </p:nvSpPr>
          <p:spPr>
            <a:xfrm>
              <a:off x="2203150" y="270867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gce79550db8_4_3"/>
            <p:cNvSpPr/>
            <p:nvPr/>
          </p:nvSpPr>
          <p:spPr>
            <a:xfrm>
              <a:off x="2679125" y="2748425"/>
              <a:ext cx="91550" cy="91525"/>
            </a:xfrm>
            <a:custGeom>
              <a:rect b="b" l="l" r="r" t="t"/>
              <a:pathLst>
                <a:path extrusionOk="0" h="3661" w="3662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gce79550db8_4_3"/>
            <p:cNvSpPr/>
            <p:nvPr/>
          </p:nvSpPr>
          <p:spPr>
            <a:xfrm>
              <a:off x="2671750" y="274102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gce79550db8_4_3"/>
            <p:cNvSpPr/>
            <p:nvPr/>
          </p:nvSpPr>
          <p:spPr>
            <a:xfrm>
              <a:off x="2998000" y="2989650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gce79550db8_4_3"/>
            <p:cNvSpPr/>
            <p:nvPr/>
          </p:nvSpPr>
          <p:spPr>
            <a:xfrm>
              <a:off x="2990625" y="2982275"/>
              <a:ext cx="106300" cy="106300"/>
            </a:xfrm>
            <a:custGeom>
              <a:rect b="b" l="l" r="r" t="t"/>
              <a:pathLst>
                <a:path extrusionOk="0" h="4252" w="4252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gce79550db8_4_3"/>
            <p:cNvSpPr/>
            <p:nvPr/>
          </p:nvSpPr>
          <p:spPr>
            <a:xfrm>
              <a:off x="3336300" y="2625500"/>
              <a:ext cx="91525" cy="90600"/>
            </a:xfrm>
            <a:custGeom>
              <a:rect b="b" l="l" r="r" t="t"/>
              <a:pathLst>
                <a:path extrusionOk="0" h="3624" w="3661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gce79550db8_4_3"/>
            <p:cNvSpPr/>
            <p:nvPr/>
          </p:nvSpPr>
          <p:spPr>
            <a:xfrm>
              <a:off x="3328900" y="2617175"/>
              <a:ext cx="106300" cy="107250"/>
            </a:xfrm>
            <a:custGeom>
              <a:rect b="b" l="l" r="r" t="t"/>
              <a:pathLst>
                <a:path extrusionOk="0" h="4290" w="4252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gce79550db8_4_3"/>
            <p:cNvSpPr/>
            <p:nvPr/>
          </p:nvSpPr>
          <p:spPr>
            <a:xfrm>
              <a:off x="1865775" y="3060825"/>
              <a:ext cx="90600" cy="91525"/>
            </a:xfrm>
            <a:custGeom>
              <a:rect b="b" l="l" r="r" t="t"/>
              <a:pathLst>
                <a:path extrusionOk="0" h="3661" w="3624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gce79550db8_4_3"/>
            <p:cNvSpPr/>
            <p:nvPr/>
          </p:nvSpPr>
          <p:spPr>
            <a:xfrm>
              <a:off x="1857475" y="3053425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gce79550db8_4_3"/>
            <p:cNvSpPr/>
            <p:nvPr/>
          </p:nvSpPr>
          <p:spPr>
            <a:xfrm>
              <a:off x="2464700" y="2931425"/>
              <a:ext cx="90600" cy="90600"/>
            </a:xfrm>
            <a:custGeom>
              <a:rect b="b" l="l" r="r" t="t"/>
              <a:pathLst>
                <a:path extrusionOk="0" h="3624" w="3624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gce79550db8_4_3"/>
            <p:cNvSpPr/>
            <p:nvPr/>
          </p:nvSpPr>
          <p:spPr>
            <a:xfrm>
              <a:off x="2456400" y="2923100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gce79550db8_4_3"/>
            <p:cNvSpPr/>
            <p:nvPr/>
          </p:nvSpPr>
          <p:spPr>
            <a:xfrm>
              <a:off x="3707850" y="1843575"/>
              <a:ext cx="52700" cy="1651675"/>
            </a:xfrm>
            <a:custGeom>
              <a:rect b="b" l="l" r="r" t="t"/>
              <a:pathLst>
                <a:path extrusionOk="0" h="66067" w="2108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gce79550db8_4_3"/>
            <p:cNvSpPr/>
            <p:nvPr/>
          </p:nvSpPr>
          <p:spPr>
            <a:xfrm>
              <a:off x="3700450" y="1836175"/>
              <a:ext cx="67500" cy="1666475"/>
            </a:xfrm>
            <a:custGeom>
              <a:rect b="b" l="l" r="r" t="t"/>
              <a:pathLst>
                <a:path extrusionOk="0" h="66659" w="270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gce79550db8_4_3"/>
            <p:cNvSpPr/>
            <p:nvPr/>
          </p:nvSpPr>
          <p:spPr>
            <a:xfrm>
              <a:off x="4015625" y="2157825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gce79550db8_4_3"/>
            <p:cNvSpPr/>
            <p:nvPr/>
          </p:nvSpPr>
          <p:spPr>
            <a:xfrm>
              <a:off x="3805825" y="2157825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gce79550db8_4_3"/>
            <p:cNvSpPr/>
            <p:nvPr/>
          </p:nvSpPr>
          <p:spPr>
            <a:xfrm>
              <a:off x="4256850" y="2234525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gce79550db8_4_3"/>
            <p:cNvSpPr/>
            <p:nvPr/>
          </p:nvSpPr>
          <p:spPr>
            <a:xfrm>
              <a:off x="4112675" y="2234525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gce79550db8_4_3"/>
            <p:cNvSpPr/>
            <p:nvPr/>
          </p:nvSpPr>
          <p:spPr>
            <a:xfrm>
              <a:off x="3805825" y="2234525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gce79550db8_4_3"/>
            <p:cNvSpPr/>
            <p:nvPr/>
          </p:nvSpPr>
          <p:spPr>
            <a:xfrm>
              <a:off x="4047975" y="2312175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gce79550db8_4_3"/>
            <p:cNvSpPr/>
            <p:nvPr/>
          </p:nvSpPr>
          <p:spPr>
            <a:xfrm>
              <a:off x="3805825" y="2312175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gce79550db8_4_3"/>
            <p:cNvSpPr/>
            <p:nvPr/>
          </p:nvSpPr>
          <p:spPr>
            <a:xfrm>
              <a:off x="4196775" y="2389800"/>
              <a:ext cx="126650" cy="14825"/>
            </a:xfrm>
            <a:custGeom>
              <a:rect b="b" l="l" r="r" t="t"/>
              <a:pathLst>
                <a:path extrusionOk="0" h="593" w="5066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gce79550db8_4_3"/>
            <p:cNvSpPr/>
            <p:nvPr/>
          </p:nvSpPr>
          <p:spPr>
            <a:xfrm>
              <a:off x="3917650" y="2389800"/>
              <a:ext cx="247725" cy="14825"/>
            </a:xfrm>
            <a:custGeom>
              <a:rect b="b" l="l" r="r" t="t"/>
              <a:pathLst>
                <a:path extrusionOk="0" h="593" w="9909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gce79550db8_4_3"/>
            <p:cNvSpPr/>
            <p:nvPr/>
          </p:nvSpPr>
          <p:spPr>
            <a:xfrm>
              <a:off x="3805825" y="2389800"/>
              <a:ext cx="75800" cy="14825"/>
            </a:xfrm>
            <a:custGeom>
              <a:rect b="b" l="l" r="r" t="t"/>
              <a:pathLst>
                <a:path extrusionOk="0" h="593" w="3032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gce79550db8_4_3"/>
            <p:cNvSpPr/>
            <p:nvPr/>
          </p:nvSpPr>
          <p:spPr>
            <a:xfrm>
              <a:off x="4015625" y="2457275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gce79550db8_4_3"/>
            <p:cNvSpPr/>
            <p:nvPr/>
          </p:nvSpPr>
          <p:spPr>
            <a:xfrm>
              <a:off x="3805825" y="2457275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gce79550db8_4_3"/>
            <p:cNvSpPr/>
            <p:nvPr/>
          </p:nvSpPr>
          <p:spPr>
            <a:xfrm>
              <a:off x="4256850" y="2534000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gce79550db8_4_3"/>
            <p:cNvSpPr/>
            <p:nvPr/>
          </p:nvSpPr>
          <p:spPr>
            <a:xfrm>
              <a:off x="4112675" y="2534000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gce79550db8_4_3"/>
            <p:cNvSpPr/>
            <p:nvPr/>
          </p:nvSpPr>
          <p:spPr>
            <a:xfrm>
              <a:off x="3805825" y="2534000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gce79550db8_4_3"/>
            <p:cNvSpPr/>
            <p:nvPr/>
          </p:nvSpPr>
          <p:spPr>
            <a:xfrm>
              <a:off x="4047975" y="2611625"/>
              <a:ext cx="275450" cy="15750"/>
            </a:xfrm>
            <a:custGeom>
              <a:rect b="b" l="l" r="r" t="t"/>
              <a:pathLst>
                <a:path extrusionOk="0" h="630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gce79550db8_4_3"/>
            <p:cNvSpPr/>
            <p:nvPr/>
          </p:nvSpPr>
          <p:spPr>
            <a:xfrm>
              <a:off x="3805825" y="2611625"/>
              <a:ext cx="201500" cy="15750"/>
            </a:xfrm>
            <a:custGeom>
              <a:rect b="b" l="l" r="r" t="t"/>
              <a:pathLst>
                <a:path extrusionOk="0" h="630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gce79550db8_4_3"/>
            <p:cNvSpPr/>
            <p:nvPr/>
          </p:nvSpPr>
          <p:spPr>
            <a:xfrm>
              <a:off x="4196775" y="2688350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gce79550db8_4_3"/>
            <p:cNvSpPr/>
            <p:nvPr/>
          </p:nvSpPr>
          <p:spPr>
            <a:xfrm>
              <a:off x="3917650" y="2688350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gce79550db8_4_3"/>
            <p:cNvSpPr/>
            <p:nvPr/>
          </p:nvSpPr>
          <p:spPr>
            <a:xfrm>
              <a:off x="3805825" y="2688350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gce79550db8_4_3"/>
            <p:cNvSpPr/>
            <p:nvPr/>
          </p:nvSpPr>
          <p:spPr>
            <a:xfrm>
              <a:off x="4015625" y="2756750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gce79550db8_4_3"/>
            <p:cNvSpPr/>
            <p:nvPr/>
          </p:nvSpPr>
          <p:spPr>
            <a:xfrm>
              <a:off x="3805825" y="2756750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gce79550db8_4_3"/>
            <p:cNvSpPr/>
            <p:nvPr/>
          </p:nvSpPr>
          <p:spPr>
            <a:xfrm>
              <a:off x="4256850" y="2833450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gce79550db8_4_3"/>
            <p:cNvSpPr/>
            <p:nvPr/>
          </p:nvSpPr>
          <p:spPr>
            <a:xfrm>
              <a:off x="4112675" y="2833450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gce79550db8_4_3"/>
            <p:cNvSpPr/>
            <p:nvPr/>
          </p:nvSpPr>
          <p:spPr>
            <a:xfrm>
              <a:off x="3805825" y="2833450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gce79550db8_4_3"/>
            <p:cNvSpPr/>
            <p:nvPr/>
          </p:nvSpPr>
          <p:spPr>
            <a:xfrm>
              <a:off x="4047975" y="2911100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gce79550db8_4_3"/>
            <p:cNvSpPr/>
            <p:nvPr/>
          </p:nvSpPr>
          <p:spPr>
            <a:xfrm>
              <a:off x="3805825" y="2911100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gce79550db8_4_3"/>
            <p:cNvSpPr/>
            <p:nvPr/>
          </p:nvSpPr>
          <p:spPr>
            <a:xfrm>
              <a:off x="4196775" y="2987800"/>
              <a:ext cx="126650" cy="15750"/>
            </a:xfrm>
            <a:custGeom>
              <a:rect b="b" l="l" r="r" t="t"/>
              <a:pathLst>
                <a:path extrusionOk="0" h="630" w="5066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gce79550db8_4_3"/>
            <p:cNvSpPr/>
            <p:nvPr/>
          </p:nvSpPr>
          <p:spPr>
            <a:xfrm>
              <a:off x="3917650" y="2987800"/>
              <a:ext cx="247725" cy="15750"/>
            </a:xfrm>
            <a:custGeom>
              <a:rect b="b" l="l" r="r" t="t"/>
              <a:pathLst>
                <a:path extrusionOk="0" h="630" w="9909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gce79550db8_4_3"/>
            <p:cNvSpPr/>
            <p:nvPr/>
          </p:nvSpPr>
          <p:spPr>
            <a:xfrm>
              <a:off x="3805825" y="2987800"/>
              <a:ext cx="75800" cy="15750"/>
            </a:xfrm>
            <a:custGeom>
              <a:rect b="b" l="l" r="r" t="t"/>
              <a:pathLst>
                <a:path extrusionOk="0" h="630" w="3032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gce79550db8_4_3"/>
            <p:cNvSpPr/>
            <p:nvPr/>
          </p:nvSpPr>
          <p:spPr>
            <a:xfrm>
              <a:off x="4015625" y="3056200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gce79550db8_4_3"/>
            <p:cNvSpPr/>
            <p:nvPr/>
          </p:nvSpPr>
          <p:spPr>
            <a:xfrm>
              <a:off x="3805825" y="3056200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gce79550db8_4_3"/>
            <p:cNvSpPr/>
            <p:nvPr/>
          </p:nvSpPr>
          <p:spPr>
            <a:xfrm>
              <a:off x="4256850" y="3132925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gce79550db8_4_3"/>
            <p:cNvSpPr/>
            <p:nvPr/>
          </p:nvSpPr>
          <p:spPr>
            <a:xfrm>
              <a:off x="4112675" y="3132925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gce79550db8_4_3"/>
            <p:cNvSpPr/>
            <p:nvPr/>
          </p:nvSpPr>
          <p:spPr>
            <a:xfrm>
              <a:off x="3805825" y="3132925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gce79550db8_4_3"/>
            <p:cNvSpPr/>
            <p:nvPr/>
          </p:nvSpPr>
          <p:spPr>
            <a:xfrm>
              <a:off x="4047975" y="3210550"/>
              <a:ext cx="275450" cy="14825"/>
            </a:xfrm>
            <a:custGeom>
              <a:rect b="b" l="l" r="r" t="t"/>
              <a:pathLst>
                <a:path extrusionOk="0" h="593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gce79550db8_4_3"/>
            <p:cNvSpPr/>
            <p:nvPr/>
          </p:nvSpPr>
          <p:spPr>
            <a:xfrm>
              <a:off x="3805825" y="3210550"/>
              <a:ext cx="201500" cy="14825"/>
            </a:xfrm>
            <a:custGeom>
              <a:rect b="b" l="l" r="r" t="t"/>
              <a:pathLst>
                <a:path extrusionOk="0" h="593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gce79550db8_4_3"/>
            <p:cNvSpPr/>
            <p:nvPr/>
          </p:nvSpPr>
          <p:spPr>
            <a:xfrm>
              <a:off x="4196775" y="3287275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gce79550db8_4_3"/>
            <p:cNvSpPr/>
            <p:nvPr/>
          </p:nvSpPr>
          <p:spPr>
            <a:xfrm>
              <a:off x="3917650" y="3287275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gce79550db8_4_3"/>
            <p:cNvSpPr/>
            <p:nvPr/>
          </p:nvSpPr>
          <p:spPr>
            <a:xfrm>
              <a:off x="3805825" y="3287275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gce79550db8_4_3"/>
            <p:cNvSpPr/>
            <p:nvPr/>
          </p:nvSpPr>
          <p:spPr>
            <a:xfrm>
              <a:off x="1700350" y="3333475"/>
              <a:ext cx="69325" cy="154400"/>
            </a:xfrm>
            <a:custGeom>
              <a:rect b="b" l="l" r="r" t="t"/>
              <a:pathLst>
                <a:path extrusionOk="0" h="6176" w="2773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gce79550db8_4_3"/>
            <p:cNvSpPr/>
            <p:nvPr/>
          </p:nvSpPr>
          <p:spPr>
            <a:xfrm>
              <a:off x="1838975" y="3401875"/>
              <a:ext cx="69350" cy="86000"/>
            </a:xfrm>
            <a:custGeom>
              <a:rect b="b" l="l" r="r" t="t"/>
              <a:pathLst>
                <a:path extrusionOk="0" h="3440" w="2774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gce79550db8_4_3"/>
            <p:cNvSpPr/>
            <p:nvPr/>
          </p:nvSpPr>
          <p:spPr>
            <a:xfrm>
              <a:off x="1977625" y="3441625"/>
              <a:ext cx="69350" cy="46250"/>
            </a:xfrm>
            <a:custGeom>
              <a:rect b="b" l="l" r="r" t="t"/>
              <a:pathLst>
                <a:path extrusionOk="0" h="1850" w="2774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gce79550db8_4_3"/>
            <p:cNvSpPr/>
            <p:nvPr/>
          </p:nvSpPr>
          <p:spPr>
            <a:xfrm>
              <a:off x="2116250" y="3378775"/>
              <a:ext cx="69350" cy="109100"/>
            </a:xfrm>
            <a:custGeom>
              <a:rect b="b" l="l" r="r" t="t"/>
              <a:pathLst>
                <a:path extrusionOk="0" h="4364" w="2774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gce79550db8_4_3"/>
            <p:cNvSpPr/>
            <p:nvPr/>
          </p:nvSpPr>
          <p:spPr>
            <a:xfrm>
              <a:off x="2254900" y="3418525"/>
              <a:ext cx="69350" cy="69350"/>
            </a:xfrm>
            <a:custGeom>
              <a:rect b="b" l="l" r="r" t="t"/>
              <a:pathLst>
                <a:path extrusionOk="0" h="2774" w="2774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gce79550db8_4_3"/>
            <p:cNvSpPr/>
            <p:nvPr/>
          </p:nvSpPr>
          <p:spPr>
            <a:xfrm>
              <a:off x="2393550" y="3373225"/>
              <a:ext cx="69325" cy="114650"/>
            </a:xfrm>
            <a:custGeom>
              <a:rect b="b" l="l" r="r" t="t"/>
              <a:pathLst>
                <a:path extrusionOk="0" h="4586" w="2773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gce79550db8_4_3"/>
            <p:cNvSpPr/>
            <p:nvPr/>
          </p:nvSpPr>
          <p:spPr>
            <a:xfrm>
              <a:off x="2532175" y="3468425"/>
              <a:ext cx="69350" cy="19450"/>
            </a:xfrm>
            <a:custGeom>
              <a:rect b="b" l="l" r="r" t="t"/>
              <a:pathLst>
                <a:path extrusionOk="0" h="778" w="2774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gce79550db8_4_3"/>
            <p:cNvSpPr/>
            <p:nvPr/>
          </p:nvSpPr>
          <p:spPr>
            <a:xfrm>
              <a:off x="267082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gce79550db8_4_3"/>
            <p:cNvSpPr/>
            <p:nvPr/>
          </p:nvSpPr>
          <p:spPr>
            <a:xfrm>
              <a:off x="2809450" y="3431450"/>
              <a:ext cx="69350" cy="56425"/>
            </a:xfrm>
            <a:custGeom>
              <a:rect b="b" l="l" r="r" t="t"/>
              <a:pathLst>
                <a:path extrusionOk="0" h="2257" w="2774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gce79550db8_4_3"/>
            <p:cNvSpPr/>
            <p:nvPr/>
          </p:nvSpPr>
          <p:spPr>
            <a:xfrm>
              <a:off x="2948100" y="3465650"/>
              <a:ext cx="69350" cy="22225"/>
            </a:xfrm>
            <a:custGeom>
              <a:rect b="b" l="l" r="r" t="t"/>
              <a:pathLst>
                <a:path extrusionOk="0" h="889" w="2774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gce79550db8_4_3"/>
            <p:cNvSpPr/>
            <p:nvPr/>
          </p:nvSpPr>
          <p:spPr>
            <a:xfrm>
              <a:off x="3086750" y="3437000"/>
              <a:ext cx="69325" cy="50875"/>
            </a:xfrm>
            <a:custGeom>
              <a:rect b="b" l="l" r="r" t="t"/>
              <a:pathLst>
                <a:path extrusionOk="0" h="2035" w="2773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gce79550db8_4_3"/>
            <p:cNvSpPr/>
            <p:nvPr/>
          </p:nvSpPr>
          <p:spPr>
            <a:xfrm>
              <a:off x="322537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gce79550db8_4_3"/>
            <p:cNvSpPr/>
            <p:nvPr/>
          </p:nvSpPr>
          <p:spPr>
            <a:xfrm>
              <a:off x="3364025" y="3364900"/>
              <a:ext cx="69325" cy="122975"/>
            </a:xfrm>
            <a:custGeom>
              <a:rect b="b" l="l" r="r" t="t"/>
              <a:pathLst>
                <a:path extrusionOk="0" h="4919" w="2773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gce79550db8_4_3"/>
            <p:cNvSpPr/>
            <p:nvPr/>
          </p:nvSpPr>
          <p:spPr>
            <a:xfrm>
              <a:off x="3502650" y="3386175"/>
              <a:ext cx="69350" cy="101700"/>
            </a:xfrm>
            <a:custGeom>
              <a:rect b="b" l="l" r="r" t="t"/>
              <a:pathLst>
                <a:path extrusionOk="0" h="4068" w="2774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gce79550db8_4_3"/>
            <p:cNvSpPr/>
            <p:nvPr/>
          </p:nvSpPr>
          <p:spPr>
            <a:xfrm>
              <a:off x="3855725" y="1244650"/>
              <a:ext cx="170100" cy="822625"/>
            </a:xfrm>
            <a:custGeom>
              <a:rect b="b" l="l" r="r" t="t"/>
              <a:pathLst>
                <a:path extrusionOk="0" h="32905" w="6804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gce79550db8_4_3"/>
            <p:cNvSpPr/>
            <p:nvPr/>
          </p:nvSpPr>
          <p:spPr>
            <a:xfrm>
              <a:off x="4130225" y="1239100"/>
              <a:ext cx="302275" cy="14800"/>
            </a:xfrm>
            <a:custGeom>
              <a:rect b="b" l="l" r="r" t="t"/>
              <a:pathLst>
                <a:path extrusionOk="0" h="592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gce79550db8_4_3"/>
            <p:cNvSpPr/>
            <p:nvPr/>
          </p:nvSpPr>
          <p:spPr>
            <a:xfrm>
              <a:off x="4130225" y="13306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gce79550db8_4_3"/>
            <p:cNvSpPr/>
            <p:nvPr/>
          </p:nvSpPr>
          <p:spPr>
            <a:xfrm>
              <a:off x="4130225" y="14221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gce79550db8_4_3"/>
            <p:cNvSpPr/>
            <p:nvPr/>
          </p:nvSpPr>
          <p:spPr>
            <a:xfrm>
              <a:off x="1709575" y="454520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gce79550db8_4_3"/>
            <p:cNvSpPr/>
            <p:nvPr/>
          </p:nvSpPr>
          <p:spPr>
            <a:xfrm>
              <a:off x="1709575" y="463115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gce79550db8_4_3"/>
            <p:cNvSpPr/>
            <p:nvPr/>
          </p:nvSpPr>
          <p:spPr>
            <a:xfrm>
              <a:off x="1709575" y="4717125"/>
              <a:ext cx="317975" cy="15725"/>
            </a:xfrm>
            <a:custGeom>
              <a:rect b="b" l="l" r="r" t="t"/>
              <a:pathLst>
                <a:path extrusionOk="0" h="629" w="12719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gce79550db8_4_3"/>
            <p:cNvSpPr/>
            <p:nvPr/>
          </p:nvSpPr>
          <p:spPr>
            <a:xfrm>
              <a:off x="1709575" y="4803075"/>
              <a:ext cx="317975" cy="14800"/>
            </a:xfrm>
            <a:custGeom>
              <a:rect b="b" l="l" r="r" t="t"/>
              <a:pathLst>
                <a:path extrusionOk="0" h="592" w="12719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gce79550db8_4_3"/>
            <p:cNvSpPr/>
            <p:nvPr/>
          </p:nvSpPr>
          <p:spPr>
            <a:xfrm>
              <a:off x="2163400" y="3753100"/>
              <a:ext cx="949250" cy="949250"/>
            </a:xfrm>
            <a:custGeom>
              <a:rect b="b" l="l" r="r" t="t"/>
              <a:pathLst>
                <a:path extrusionOk="0" h="37970" w="3797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gce79550db8_4_3"/>
            <p:cNvSpPr/>
            <p:nvPr/>
          </p:nvSpPr>
          <p:spPr>
            <a:xfrm>
              <a:off x="2155075" y="3744775"/>
              <a:ext cx="965875" cy="965900"/>
            </a:xfrm>
            <a:custGeom>
              <a:rect b="b" l="l" r="r" t="t"/>
              <a:pathLst>
                <a:path extrusionOk="0" h="38636" w="38635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gce79550db8_4_3"/>
            <p:cNvSpPr/>
            <p:nvPr/>
          </p:nvSpPr>
          <p:spPr>
            <a:xfrm>
              <a:off x="2283550" y="3873250"/>
              <a:ext cx="708950" cy="708950"/>
            </a:xfrm>
            <a:custGeom>
              <a:rect b="b" l="l" r="r" t="t"/>
              <a:pathLst>
                <a:path extrusionOk="0" h="28358" w="28358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gce79550db8_4_3"/>
            <p:cNvSpPr/>
            <p:nvPr/>
          </p:nvSpPr>
          <p:spPr>
            <a:xfrm>
              <a:off x="2275225" y="3864950"/>
              <a:ext cx="725575" cy="725575"/>
            </a:xfrm>
            <a:custGeom>
              <a:rect b="b" l="l" r="r" t="t"/>
              <a:pathLst>
                <a:path extrusionOk="0" h="29023" w="29023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gce79550db8_4_3"/>
            <p:cNvSpPr/>
            <p:nvPr/>
          </p:nvSpPr>
          <p:spPr>
            <a:xfrm>
              <a:off x="2413875" y="4003575"/>
              <a:ext cx="448300" cy="448300"/>
            </a:xfrm>
            <a:custGeom>
              <a:rect b="b" l="l" r="r" t="t"/>
              <a:pathLst>
                <a:path extrusionOk="0" h="17932" w="17932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gce79550db8_4_3"/>
            <p:cNvSpPr/>
            <p:nvPr/>
          </p:nvSpPr>
          <p:spPr>
            <a:xfrm>
              <a:off x="2406475" y="3996175"/>
              <a:ext cx="463075" cy="463100"/>
            </a:xfrm>
            <a:custGeom>
              <a:rect b="b" l="l" r="r" t="t"/>
              <a:pathLst>
                <a:path extrusionOk="0" h="18524" w="18523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gce79550db8_4_3"/>
            <p:cNvSpPr/>
            <p:nvPr/>
          </p:nvSpPr>
          <p:spPr>
            <a:xfrm>
              <a:off x="1636575" y="3993425"/>
              <a:ext cx="469550" cy="468625"/>
            </a:xfrm>
            <a:custGeom>
              <a:rect b="b" l="l" r="r" t="t"/>
              <a:pathLst>
                <a:path extrusionOk="0" h="18745" w="18782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gce79550db8_4_3"/>
            <p:cNvSpPr/>
            <p:nvPr/>
          </p:nvSpPr>
          <p:spPr>
            <a:xfrm>
              <a:off x="1629175" y="3985100"/>
              <a:ext cx="484325" cy="485250"/>
            </a:xfrm>
            <a:custGeom>
              <a:rect b="b" l="l" r="r" t="t"/>
              <a:pathLst>
                <a:path extrusionOk="0" h="19410" w="19373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gce79550db8_4_3"/>
            <p:cNvSpPr/>
            <p:nvPr/>
          </p:nvSpPr>
          <p:spPr>
            <a:xfrm>
              <a:off x="1740075" y="4096925"/>
              <a:ext cx="262525" cy="262525"/>
            </a:xfrm>
            <a:custGeom>
              <a:rect b="b" l="l" r="r" t="t"/>
              <a:pathLst>
                <a:path extrusionOk="0" h="10501" w="10501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gce79550db8_4_3"/>
            <p:cNvSpPr/>
            <p:nvPr/>
          </p:nvSpPr>
          <p:spPr>
            <a:xfrm>
              <a:off x="1732700" y="4088600"/>
              <a:ext cx="277300" cy="278250"/>
            </a:xfrm>
            <a:custGeom>
              <a:rect b="b" l="l" r="r" t="t"/>
              <a:pathLst>
                <a:path extrusionOk="0" h="11130" w="11092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gce79550db8_4_3"/>
            <p:cNvSpPr/>
            <p:nvPr/>
          </p:nvSpPr>
          <p:spPr>
            <a:xfrm>
              <a:off x="1304750" y="4090450"/>
              <a:ext cx="274525" cy="274550"/>
            </a:xfrm>
            <a:custGeom>
              <a:rect b="b" l="l" r="r" t="t"/>
              <a:pathLst>
                <a:path extrusionOk="0" h="10982" w="10981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gce79550db8_4_3"/>
            <p:cNvSpPr/>
            <p:nvPr/>
          </p:nvSpPr>
          <p:spPr>
            <a:xfrm>
              <a:off x="1297350" y="4083075"/>
              <a:ext cx="290250" cy="289300"/>
            </a:xfrm>
            <a:custGeom>
              <a:rect b="b" l="l" r="r" t="t"/>
              <a:pathLst>
                <a:path extrusionOk="0" h="11572" w="1161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gce79550db8_4_3"/>
            <p:cNvSpPr/>
            <p:nvPr/>
          </p:nvSpPr>
          <p:spPr>
            <a:xfrm>
              <a:off x="1364825" y="4150550"/>
              <a:ext cx="154375" cy="154375"/>
            </a:xfrm>
            <a:custGeom>
              <a:rect b="b" l="l" r="r" t="t"/>
              <a:pathLst>
                <a:path extrusionOk="0" h="6175" w="6175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gce79550db8_4_3"/>
            <p:cNvSpPr/>
            <p:nvPr/>
          </p:nvSpPr>
          <p:spPr>
            <a:xfrm>
              <a:off x="1357450" y="4143150"/>
              <a:ext cx="169150" cy="169150"/>
            </a:xfrm>
            <a:custGeom>
              <a:rect b="b" l="l" r="r" t="t"/>
              <a:pathLst>
                <a:path extrusionOk="0" h="6766" w="6766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gce79550db8_4_3"/>
            <p:cNvSpPr/>
            <p:nvPr/>
          </p:nvSpPr>
          <p:spPr>
            <a:xfrm>
              <a:off x="1150400" y="4228175"/>
              <a:ext cx="1488100" cy="25"/>
            </a:xfrm>
            <a:custGeom>
              <a:rect b="b" l="l" r="r" t="t"/>
              <a:pathLst>
                <a:path extrusionOk="0" h="1" w="59524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gce79550db8_4_3"/>
            <p:cNvSpPr/>
            <p:nvPr/>
          </p:nvSpPr>
          <p:spPr>
            <a:xfrm>
              <a:off x="1143000" y="4219850"/>
              <a:ext cx="1502900" cy="15750"/>
            </a:xfrm>
            <a:custGeom>
              <a:rect b="b" l="l" r="r" t="t"/>
              <a:pathLst>
                <a:path extrusionOk="0" h="630" w="60116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gce79550db8_4_3"/>
            <p:cNvSpPr/>
            <p:nvPr/>
          </p:nvSpPr>
          <p:spPr>
            <a:xfrm>
              <a:off x="2662500" y="939625"/>
              <a:ext cx="943700" cy="739450"/>
            </a:xfrm>
            <a:custGeom>
              <a:rect b="b" l="l" r="r" t="t"/>
              <a:pathLst>
                <a:path extrusionOk="0" h="29578" w="37748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gce79550db8_4_3"/>
            <p:cNvSpPr/>
            <p:nvPr/>
          </p:nvSpPr>
          <p:spPr>
            <a:xfrm>
              <a:off x="2752150" y="1489575"/>
              <a:ext cx="854050" cy="189500"/>
            </a:xfrm>
            <a:custGeom>
              <a:rect b="b" l="l" r="r" t="t"/>
              <a:pathLst>
                <a:path extrusionOk="0" h="7580" w="34162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gce79550db8_4_3"/>
            <p:cNvSpPr/>
            <p:nvPr/>
          </p:nvSpPr>
          <p:spPr>
            <a:xfrm>
              <a:off x="2662500" y="1694750"/>
              <a:ext cx="943700" cy="74900"/>
            </a:xfrm>
            <a:custGeom>
              <a:rect b="b" l="l" r="r" t="t"/>
              <a:pathLst>
                <a:path extrusionOk="0" h="2996" w="37748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gce79550db8_4_3"/>
            <p:cNvSpPr/>
            <p:nvPr/>
          </p:nvSpPr>
          <p:spPr>
            <a:xfrm>
              <a:off x="2662500" y="1679050"/>
              <a:ext cx="943700" cy="15725"/>
            </a:xfrm>
            <a:custGeom>
              <a:rect b="b" l="l" r="r" t="t"/>
              <a:pathLst>
                <a:path extrusionOk="0" h="629" w="37748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gce79550db8_4_3"/>
            <p:cNvSpPr/>
            <p:nvPr/>
          </p:nvSpPr>
          <p:spPr>
            <a:xfrm>
              <a:off x="2655100" y="932250"/>
              <a:ext cx="959425" cy="844800"/>
            </a:xfrm>
            <a:custGeom>
              <a:rect b="b" l="l" r="r" t="t"/>
              <a:pathLst>
                <a:path extrusionOk="0" h="33792" w="38377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gce79550db8_4_3"/>
            <p:cNvSpPr/>
            <p:nvPr/>
          </p:nvSpPr>
          <p:spPr>
            <a:xfrm>
              <a:off x="2662500" y="939625"/>
              <a:ext cx="943700" cy="141450"/>
            </a:xfrm>
            <a:custGeom>
              <a:rect b="b" l="l" r="r" t="t"/>
              <a:pathLst>
                <a:path extrusionOk="0" h="5658" w="37748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gce79550db8_4_3"/>
            <p:cNvSpPr/>
            <p:nvPr/>
          </p:nvSpPr>
          <p:spPr>
            <a:xfrm>
              <a:off x="2655100" y="932250"/>
              <a:ext cx="959425" cy="156225"/>
            </a:xfrm>
            <a:custGeom>
              <a:rect b="b" l="l" r="r" t="t"/>
              <a:pathLst>
                <a:path extrusionOk="0" h="6249" w="38377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gce79550db8_4_3"/>
            <p:cNvSpPr/>
            <p:nvPr/>
          </p:nvSpPr>
          <p:spPr>
            <a:xfrm>
              <a:off x="2942550" y="1191950"/>
              <a:ext cx="389150" cy="389150"/>
            </a:xfrm>
            <a:custGeom>
              <a:rect b="b" l="l" r="r" t="t"/>
              <a:pathLst>
                <a:path extrusionOk="0" h="15566" w="15566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gce79550db8_4_3"/>
            <p:cNvSpPr/>
            <p:nvPr/>
          </p:nvSpPr>
          <p:spPr>
            <a:xfrm>
              <a:off x="2935150" y="1183650"/>
              <a:ext cx="404850" cy="404850"/>
            </a:xfrm>
            <a:custGeom>
              <a:rect b="b" l="l" r="r" t="t"/>
              <a:pathLst>
                <a:path extrusionOk="0" h="16194" w="16194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gce79550db8_4_3"/>
            <p:cNvSpPr/>
            <p:nvPr/>
          </p:nvSpPr>
          <p:spPr>
            <a:xfrm>
              <a:off x="3046075" y="1257575"/>
              <a:ext cx="228325" cy="263450"/>
            </a:xfrm>
            <a:custGeom>
              <a:rect b="b" l="l" r="r" t="t"/>
              <a:pathLst>
                <a:path extrusionOk="0" h="10538" w="9133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gce79550db8_4_3"/>
            <p:cNvSpPr/>
            <p:nvPr/>
          </p:nvSpPr>
          <p:spPr>
            <a:xfrm>
              <a:off x="3038675" y="1250425"/>
              <a:ext cx="243100" cy="278675"/>
            </a:xfrm>
            <a:custGeom>
              <a:rect b="b" l="l" r="r" t="t"/>
              <a:pathLst>
                <a:path extrusionOk="0" h="11147" w="9724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12" name="Google Shape;1912;gce79550db8_4_3"/>
          <p:cNvGrpSpPr/>
          <p:nvPr/>
        </p:nvGrpSpPr>
        <p:grpSpPr>
          <a:xfrm>
            <a:off x="571897" y="1346173"/>
            <a:ext cx="635100" cy="734640"/>
            <a:chOff x="731647" y="573573"/>
            <a:chExt cx="635100" cy="734640"/>
          </a:xfrm>
        </p:grpSpPr>
        <p:grpSp>
          <p:nvGrpSpPr>
            <p:cNvPr id="1913" name="Google Shape;1913;gce79550db8_4_3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1914" name="Google Shape;1914;gce79550db8_4_3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5" name="Google Shape;1915;gce79550db8_4_3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16" name="Google Shape;1916;gce79550db8_4_3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1917" name="Google Shape;1917;gce79550db8_4_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8" name="Google Shape;1918;gce79550db8_4_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9" name="Google Shape;1919;gce79550db8_4_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20" name="Google Shape;1920;gce79550db8_4_3"/>
          <p:cNvGrpSpPr/>
          <p:nvPr/>
        </p:nvGrpSpPr>
        <p:grpSpPr>
          <a:xfrm>
            <a:off x="571897" y="2423060"/>
            <a:ext cx="635100" cy="733491"/>
            <a:chOff x="731647" y="1650460"/>
            <a:chExt cx="635100" cy="733491"/>
          </a:xfrm>
        </p:grpSpPr>
        <p:grpSp>
          <p:nvGrpSpPr>
            <p:cNvPr id="1921" name="Google Shape;1921;gce79550db8_4_3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1922" name="Google Shape;1922;gce79550db8_4_3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3" name="Google Shape;1923;gce79550db8_4_3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24" name="Google Shape;1924;gce79550db8_4_3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1925" name="Google Shape;1925;gce79550db8_4_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gce79550db8_4_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gce79550db8_4_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28" name="Google Shape;1928;gce79550db8_4_3"/>
          <p:cNvGrpSpPr/>
          <p:nvPr/>
        </p:nvGrpSpPr>
        <p:grpSpPr>
          <a:xfrm>
            <a:off x="571897" y="3500877"/>
            <a:ext cx="635100" cy="734983"/>
            <a:chOff x="731647" y="2728277"/>
            <a:chExt cx="635100" cy="734983"/>
          </a:xfrm>
        </p:grpSpPr>
        <p:grpSp>
          <p:nvGrpSpPr>
            <p:cNvPr id="1929" name="Google Shape;1929;gce79550db8_4_3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1930" name="Google Shape;1930;gce79550db8_4_3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gce79550db8_4_3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32" name="Google Shape;1932;gce79550db8_4_3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1933" name="Google Shape;1933;gce79550db8_4_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4" name="Google Shape;1934;gce79550db8_4_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5" name="Google Shape;1935;gce79550db8_4_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936" name="Google Shape;1936;gce79550db8_4_3"/>
          <p:cNvSpPr txBox="1"/>
          <p:nvPr>
            <p:ph type="title"/>
          </p:nvPr>
        </p:nvSpPr>
        <p:spPr>
          <a:xfrm>
            <a:off x="3197199" y="529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OUR SOLUTION</a:t>
            </a:r>
            <a:endParaRPr/>
          </a:p>
        </p:txBody>
      </p:sp>
      <p:sp>
        <p:nvSpPr>
          <p:cNvPr id="1937" name="Google Shape;1937;gce79550db8_4_3"/>
          <p:cNvSpPr txBox="1"/>
          <p:nvPr>
            <p:ph idx="2" type="subTitle"/>
          </p:nvPr>
        </p:nvSpPr>
        <p:spPr>
          <a:xfrm>
            <a:off x="1504450" y="1790626"/>
            <a:ext cx="26151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In malls around Singapore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38" name="Google Shape;1938;gce79550db8_4_3"/>
          <p:cNvSpPr txBox="1"/>
          <p:nvPr>
            <p:ph idx="1" type="subTitle"/>
          </p:nvPr>
        </p:nvSpPr>
        <p:spPr>
          <a:xfrm>
            <a:off x="1504458" y="15071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CROWD LEVELS</a:t>
            </a:r>
            <a:endParaRPr/>
          </a:p>
        </p:txBody>
      </p:sp>
      <p:sp>
        <p:nvSpPr>
          <p:cNvPr id="1939" name="Google Shape;1939;gce79550db8_4_3"/>
          <p:cNvSpPr txBox="1"/>
          <p:nvPr>
            <p:ph idx="9" type="title"/>
          </p:nvPr>
        </p:nvSpPr>
        <p:spPr>
          <a:xfrm>
            <a:off x="654066" y="14949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40" name="Google Shape;1940;gce79550db8_4_3"/>
          <p:cNvSpPr txBox="1"/>
          <p:nvPr>
            <p:ph idx="13" type="title"/>
          </p:nvPr>
        </p:nvSpPr>
        <p:spPr>
          <a:xfrm>
            <a:off x="654066" y="25739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41" name="Google Shape;1941;gce79550db8_4_3"/>
          <p:cNvSpPr txBox="1"/>
          <p:nvPr>
            <p:ph idx="14" type="title"/>
          </p:nvPr>
        </p:nvSpPr>
        <p:spPr>
          <a:xfrm>
            <a:off x="654066" y="36529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42" name="Google Shape;1942;gce79550db8_4_3"/>
          <p:cNvSpPr txBox="1"/>
          <p:nvPr>
            <p:ph idx="2" type="subTitle"/>
          </p:nvPr>
        </p:nvSpPr>
        <p:spPr>
          <a:xfrm>
            <a:off x="1504458" y="12146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Monitor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43" name="Google Shape;1943;gce79550db8_4_3"/>
          <p:cNvSpPr txBox="1"/>
          <p:nvPr>
            <p:ph idx="2" type="subTitle"/>
          </p:nvPr>
        </p:nvSpPr>
        <p:spPr>
          <a:xfrm>
            <a:off x="1504450" y="2840351"/>
            <a:ext cx="26151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In restaurants of chosen malls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44" name="Google Shape;1944;gce79550db8_4_3"/>
          <p:cNvSpPr txBox="1"/>
          <p:nvPr>
            <p:ph idx="1" type="subTitle"/>
          </p:nvPr>
        </p:nvSpPr>
        <p:spPr>
          <a:xfrm>
            <a:off x="1504458" y="2556893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WAITING TIME</a:t>
            </a:r>
            <a:endParaRPr/>
          </a:p>
        </p:txBody>
      </p:sp>
      <p:sp>
        <p:nvSpPr>
          <p:cNvPr id="1945" name="Google Shape;1945;gce79550db8_4_3"/>
          <p:cNvSpPr txBox="1"/>
          <p:nvPr>
            <p:ph idx="2" type="subTitle"/>
          </p:nvPr>
        </p:nvSpPr>
        <p:spPr>
          <a:xfrm>
            <a:off x="1504450" y="22643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Provides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46" name="Google Shape;1946;gce79550db8_4_3"/>
          <p:cNvSpPr txBox="1"/>
          <p:nvPr>
            <p:ph idx="2" type="subTitle"/>
          </p:nvPr>
        </p:nvSpPr>
        <p:spPr>
          <a:xfrm>
            <a:off x="1504450" y="3894701"/>
            <a:ext cx="26151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Of Covid-19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47" name="Google Shape;1947;gce79550db8_4_3"/>
          <p:cNvSpPr txBox="1"/>
          <p:nvPr>
            <p:ph idx="1" type="subTitle"/>
          </p:nvPr>
        </p:nvSpPr>
        <p:spPr>
          <a:xfrm>
            <a:off x="1504458" y="3611243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AWARENESS</a:t>
            </a:r>
            <a:endParaRPr/>
          </a:p>
        </p:txBody>
      </p:sp>
      <p:sp>
        <p:nvSpPr>
          <p:cNvPr id="1948" name="Google Shape;1948;gce79550db8_4_3"/>
          <p:cNvSpPr txBox="1"/>
          <p:nvPr>
            <p:ph idx="2" type="subTitle"/>
          </p:nvPr>
        </p:nvSpPr>
        <p:spPr>
          <a:xfrm>
            <a:off x="1504450" y="331870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Raise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gce79550db8_0_12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FUNCTIONAL REQUIREMENTS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grpSp>
        <p:nvGrpSpPr>
          <p:cNvPr id="1954" name="Google Shape;1954;gce79550db8_0_12"/>
          <p:cNvGrpSpPr/>
          <p:nvPr/>
        </p:nvGrpSpPr>
        <p:grpSpPr>
          <a:xfrm>
            <a:off x="864048" y="3418982"/>
            <a:ext cx="7416080" cy="1051865"/>
            <a:chOff x="1593000" y="2322568"/>
            <a:chExt cx="5958127" cy="643500"/>
          </a:xfrm>
        </p:grpSpPr>
        <p:sp>
          <p:nvSpPr>
            <p:cNvPr id="1955" name="Google Shape;1955;gce79550db8_0_12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gce79550db8_0_12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gce79550db8_0_12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gce79550db8_0_12"/>
            <p:cNvSpPr/>
            <p:nvPr/>
          </p:nvSpPr>
          <p:spPr>
            <a:xfrm>
              <a:off x="2279934" y="2323756"/>
              <a:ext cx="2253000" cy="642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Display News related to COVID in Malls in Singapore</a:t>
              </a:r>
              <a:endParaRPr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59" name="Google Shape;1959;gce79550db8_0_12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414141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gce79550db8_0_12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61" name="Google Shape;1961;gce79550db8_0_12"/>
            <p:cNvSpPr/>
            <p:nvPr/>
          </p:nvSpPr>
          <p:spPr>
            <a:xfrm>
              <a:off x="4532827" y="2323756"/>
              <a:ext cx="3018300" cy="6423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646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464646"/>
                  </a:solidFill>
                  <a:latin typeface="Roboto"/>
                  <a:ea typeface="Roboto"/>
                  <a:cs typeface="Roboto"/>
                  <a:sym typeface="Roboto"/>
                </a:rPr>
                <a:t>Display the top 5 news articles from Google News related to COVID in Singapore malls</a:t>
              </a:r>
              <a:endParaRPr sz="1100">
                <a:solidFill>
                  <a:srgbClr val="46464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646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464646"/>
                  </a:solidFill>
                  <a:latin typeface="Roboto"/>
                  <a:ea typeface="Roboto"/>
                  <a:cs typeface="Roboto"/>
                  <a:sym typeface="Roboto"/>
                </a:rPr>
                <a:t>Each article has a headline, a picture, and the first 50 words of the article truncated</a:t>
              </a:r>
              <a:endParaRPr sz="1100">
                <a:solidFill>
                  <a:srgbClr val="46464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62" name="Google Shape;1962;gce79550db8_0_12"/>
          <p:cNvGrpSpPr/>
          <p:nvPr/>
        </p:nvGrpSpPr>
        <p:grpSpPr>
          <a:xfrm>
            <a:off x="864048" y="2348087"/>
            <a:ext cx="7416080" cy="1053804"/>
            <a:chOff x="1593000" y="2322568"/>
            <a:chExt cx="5958127" cy="644686"/>
          </a:xfrm>
        </p:grpSpPr>
        <p:sp>
          <p:nvSpPr>
            <p:cNvPr id="1963" name="Google Shape;1963;gce79550db8_0_12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gce79550db8_0_12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gce79550db8_0_12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gce79550db8_0_12"/>
            <p:cNvSpPr/>
            <p:nvPr/>
          </p:nvSpPr>
          <p:spPr>
            <a:xfrm>
              <a:off x="2279934" y="2323754"/>
              <a:ext cx="2253000" cy="6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Check Waiting/Queue Times of Restaurants</a:t>
              </a:r>
              <a:endParaRPr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67" name="Google Shape;1967;gce79550db8_0_12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414141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gce79550db8_0_12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69" name="Google Shape;1969;gce79550db8_0_12"/>
            <p:cNvSpPr/>
            <p:nvPr/>
          </p:nvSpPr>
          <p:spPr>
            <a:xfrm>
              <a:off x="4532827" y="2323754"/>
              <a:ext cx="3018300" cy="642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14141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414141"/>
                  </a:solidFill>
                  <a:latin typeface="Roboto"/>
                  <a:ea typeface="Roboto"/>
                  <a:cs typeface="Roboto"/>
                  <a:sym typeface="Roboto"/>
                </a:rPr>
                <a:t>List of restaurants in that mall, each listing contains the name, cuisine, rating, location, description, and a picture of the restaurant</a:t>
              </a:r>
              <a:endParaRPr sz="1100">
                <a:solidFill>
                  <a:srgbClr val="41414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14141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414141"/>
                  </a:solidFill>
                  <a:latin typeface="Roboto"/>
                  <a:ea typeface="Roboto"/>
                  <a:cs typeface="Roboto"/>
                  <a:sym typeface="Roboto"/>
                </a:rPr>
                <a:t>Data scraped from Google Popular Times API</a:t>
              </a:r>
              <a:endParaRPr sz="1100">
                <a:solidFill>
                  <a:srgbClr val="41414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70" name="Google Shape;1970;gce79550db8_0_12"/>
          <p:cNvGrpSpPr/>
          <p:nvPr/>
        </p:nvGrpSpPr>
        <p:grpSpPr>
          <a:xfrm>
            <a:off x="864048" y="1277200"/>
            <a:ext cx="7415955" cy="1051874"/>
            <a:chOff x="1593000" y="2322562"/>
            <a:chExt cx="5958026" cy="643506"/>
          </a:xfrm>
        </p:grpSpPr>
        <p:sp>
          <p:nvSpPr>
            <p:cNvPr id="1971" name="Google Shape;1971;gce79550db8_0_12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gce79550db8_0_12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gce79550db8_0_12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gce79550db8_0_12"/>
            <p:cNvSpPr/>
            <p:nvPr/>
          </p:nvSpPr>
          <p:spPr>
            <a:xfrm>
              <a:off x="2283028" y="2322562"/>
              <a:ext cx="2249700" cy="6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Check Crowd Density of Malls</a:t>
              </a:r>
              <a:endParaRPr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75" name="Google Shape;1975;gce79550db8_0_12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414141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gce79550db8_0_12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77" name="Google Shape;1977;gce79550db8_0_12"/>
            <p:cNvSpPr/>
            <p:nvPr/>
          </p:nvSpPr>
          <p:spPr>
            <a:xfrm>
              <a:off x="4532726" y="2323755"/>
              <a:ext cx="3018300" cy="642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14141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414141"/>
                  </a:solidFill>
                  <a:latin typeface="Roboto"/>
                  <a:ea typeface="Roboto"/>
                  <a:cs typeface="Roboto"/>
                  <a:sym typeface="Roboto"/>
                </a:rPr>
                <a:t>Map containing colored markers (based on crowd density) highlighting the malls </a:t>
              </a:r>
              <a:endParaRPr sz="1100">
                <a:solidFill>
                  <a:srgbClr val="41414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14141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414141"/>
                  </a:solidFill>
                  <a:latin typeface="Roboto"/>
                  <a:ea typeface="Roboto"/>
                  <a:cs typeface="Roboto"/>
                  <a:sym typeface="Roboto"/>
                </a:rPr>
                <a:t>Graph of overall crowd density per hour scraped from Best Time API</a:t>
              </a:r>
              <a:endParaRPr sz="1100">
                <a:solidFill>
                  <a:srgbClr val="41414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gce79550db8_1_2"/>
          <p:cNvSpPr txBox="1"/>
          <p:nvPr>
            <p:ph idx="4294967295"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Use Case Diagram &amp; Sequence Diagram</a:t>
            </a:r>
            <a:endParaRPr/>
          </a:p>
        </p:txBody>
      </p:sp>
      <p:pic>
        <p:nvPicPr>
          <p:cNvPr id="1983" name="Google Shape;1983;gce79550db8_1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400" y="932625"/>
            <a:ext cx="4479326" cy="40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7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8" name="Google Shape;198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125" y="103525"/>
            <a:ext cx="5573750" cy="493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2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3" name="Google Shape;199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513" y="503150"/>
            <a:ext cx="7118975" cy="413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gce79550db8_1_11"/>
          <p:cNvSpPr txBox="1"/>
          <p:nvPr>
            <p:ph idx="4294967295" type="title"/>
          </p:nvPr>
        </p:nvSpPr>
        <p:spPr>
          <a:xfrm>
            <a:off x="1719072" y="2520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Architectural Diagram</a:t>
            </a:r>
            <a:endParaRPr/>
          </a:p>
        </p:txBody>
      </p:sp>
      <p:pic>
        <p:nvPicPr>
          <p:cNvPr id="1999" name="Google Shape;1999;gce79550db8_1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8963" y="932628"/>
            <a:ext cx="3906072" cy="3906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3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p6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Tech Stack</a:t>
            </a:r>
            <a:endParaRPr/>
          </a:p>
        </p:txBody>
      </p:sp>
      <p:sp>
        <p:nvSpPr>
          <p:cNvPr id="2005" name="Google Shape;2005;p6"/>
          <p:cNvSpPr txBox="1"/>
          <p:nvPr/>
        </p:nvSpPr>
        <p:spPr>
          <a:xfrm>
            <a:off x="706812" y="3115013"/>
            <a:ext cx="28440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25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React Native</a:t>
            </a:r>
            <a:r>
              <a:rPr lang="en" sz="1825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 for the Frontend framework</a:t>
            </a:r>
            <a:endParaRPr sz="1825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06" name="Google Shape;200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448" y="1502575"/>
            <a:ext cx="2178725" cy="154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7" name="Google Shape;200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7437" y="1619225"/>
            <a:ext cx="1308925" cy="130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8" name="Google Shape;2008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1625" y="1584263"/>
            <a:ext cx="1378875" cy="137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9" name="Google Shape;2009;p6"/>
          <p:cNvSpPr txBox="1"/>
          <p:nvPr/>
        </p:nvSpPr>
        <p:spPr>
          <a:xfrm>
            <a:off x="3509850" y="3115013"/>
            <a:ext cx="2264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25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NodeJS</a:t>
            </a:r>
            <a:r>
              <a:rPr lang="en" sz="1825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 for the Backend framework</a:t>
            </a:r>
            <a:endParaRPr sz="1825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0" name="Google Shape;2010;p6"/>
          <p:cNvSpPr txBox="1"/>
          <p:nvPr/>
        </p:nvSpPr>
        <p:spPr>
          <a:xfrm>
            <a:off x="6024902" y="3115013"/>
            <a:ext cx="24123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25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MongoDB </a:t>
            </a:r>
            <a:r>
              <a:rPr lang="en" sz="1825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for the Database</a:t>
            </a:r>
            <a:endParaRPr sz="1825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1" name="Google Shape;2011;p6"/>
          <p:cNvSpPr/>
          <p:nvPr/>
        </p:nvSpPr>
        <p:spPr>
          <a:xfrm>
            <a:off x="1004000" y="1502575"/>
            <a:ext cx="2178600" cy="25968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2" name="Google Shape;2012;p6"/>
          <p:cNvSpPr/>
          <p:nvPr/>
        </p:nvSpPr>
        <p:spPr>
          <a:xfrm>
            <a:off x="3571125" y="1459400"/>
            <a:ext cx="2178600" cy="25968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3" name="Google Shape;2013;p6"/>
          <p:cNvSpPr/>
          <p:nvPr/>
        </p:nvSpPr>
        <p:spPr>
          <a:xfrm>
            <a:off x="6138250" y="1459400"/>
            <a:ext cx="2178600" cy="25968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